
<file path=[Content_Types].xml><?xml version="1.0" encoding="utf-8"?>
<Types xmlns="http://schemas.openxmlformats.org/package/2006/content-types">
  <Default Extension="bin" ContentType="application/vnd.ms-office.legacyDiagramText"/>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legacyDocTextInfo.bin" ContentType="application/vnd.ms-office.legacyDocTextInfo"/>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sldIdLst>
    <p:sldId id="256" r:id="rId2"/>
    <p:sldId id="273" r:id="rId3"/>
    <p:sldId id="257" r:id="rId4"/>
    <p:sldId id="258" r:id="rId5"/>
    <p:sldId id="259" r:id="rId6"/>
    <p:sldId id="261" r:id="rId7"/>
    <p:sldId id="260" r:id="rId8"/>
    <p:sldId id="262" r:id="rId9"/>
    <p:sldId id="263" r:id="rId10"/>
    <p:sldId id="264" r:id="rId11"/>
    <p:sldId id="265" r:id="rId12"/>
    <p:sldId id="267" r:id="rId13"/>
    <p:sldId id="268" r:id="rId14"/>
    <p:sldId id="270" r:id="rId15"/>
    <p:sldId id="271" r:id="rId16"/>
    <p:sldId id="272"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1" autoAdjust="0"/>
    <p:restoredTop sz="94602" autoAdjust="0"/>
  </p:normalViewPr>
  <p:slideViewPr>
    <p:cSldViewPr>
      <p:cViewPr varScale="1">
        <p:scale>
          <a:sx n="93" d="100"/>
          <a:sy n="93" d="100"/>
        </p:scale>
        <p:origin x="-8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09570" name="Group 2">
            <a:extLst>
              <a:ext uri="{FF2B5EF4-FFF2-40B4-BE49-F238E27FC236}">
                <a16:creationId xmlns:a16="http://schemas.microsoft.com/office/drawing/2014/main" id="{0E968A3B-EC65-4623-BB46-AD102655C921}"/>
              </a:ext>
            </a:extLst>
          </p:cNvPr>
          <p:cNvGrpSpPr>
            <a:grpSpLocks/>
          </p:cNvGrpSpPr>
          <p:nvPr/>
        </p:nvGrpSpPr>
        <p:grpSpPr bwMode="auto">
          <a:xfrm>
            <a:off x="319088" y="1752600"/>
            <a:ext cx="8824912" cy="5129213"/>
            <a:chOff x="201" y="1104"/>
            <a:chExt cx="5559" cy="3231"/>
          </a:xfrm>
        </p:grpSpPr>
        <p:sp>
          <p:nvSpPr>
            <p:cNvPr id="109571" name="Freeform 3">
              <a:extLst>
                <a:ext uri="{FF2B5EF4-FFF2-40B4-BE49-F238E27FC236}">
                  <a16:creationId xmlns:a16="http://schemas.microsoft.com/office/drawing/2014/main" id="{DEF8D00F-2BE5-4760-BD29-F43428BB38F6}"/>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9572" name="Freeform 4">
              <a:extLst>
                <a:ext uri="{FF2B5EF4-FFF2-40B4-BE49-F238E27FC236}">
                  <a16:creationId xmlns:a16="http://schemas.microsoft.com/office/drawing/2014/main" id="{448D6981-F797-4CC3-8069-529D23D89001}"/>
                </a:ext>
              </a:extLst>
            </p:cNvPr>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9573" name="Freeform 5">
              <a:extLst>
                <a:ext uri="{FF2B5EF4-FFF2-40B4-BE49-F238E27FC236}">
                  <a16:creationId xmlns:a16="http://schemas.microsoft.com/office/drawing/2014/main" id="{239593B8-C917-4CB2-8A07-E865B636FDF8}"/>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9574" name="Freeform 6">
              <a:extLst>
                <a:ext uri="{FF2B5EF4-FFF2-40B4-BE49-F238E27FC236}">
                  <a16:creationId xmlns:a16="http://schemas.microsoft.com/office/drawing/2014/main" id="{432F59C2-2D43-49B3-A0C6-57EFEB0C75DE}"/>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9575" name="Freeform 7">
              <a:extLst>
                <a:ext uri="{FF2B5EF4-FFF2-40B4-BE49-F238E27FC236}">
                  <a16:creationId xmlns:a16="http://schemas.microsoft.com/office/drawing/2014/main" id="{C09BA3E9-BB37-47AF-B08D-1E251F5922FA}"/>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9576" name="Freeform 8">
              <a:extLst>
                <a:ext uri="{FF2B5EF4-FFF2-40B4-BE49-F238E27FC236}">
                  <a16:creationId xmlns:a16="http://schemas.microsoft.com/office/drawing/2014/main" id="{97E4FBAB-B206-48DE-B961-F7EF2E707CA4}"/>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109577" name="Rectangle 9">
            <a:extLst>
              <a:ext uri="{FF2B5EF4-FFF2-40B4-BE49-F238E27FC236}">
                <a16:creationId xmlns:a16="http://schemas.microsoft.com/office/drawing/2014/main" id="{BC13F2A9-F457-47D5-9C81-902C875F98C3}"/>
              </a:ext>
            </a:extLst>
          </p:cNvPr>
          <p:cNvSpPr>
            <a:spLocks noGrp="1" noChangeArrowheads="1"/>
          </p:cNvSpPr>
          <p:nvPr>
            <p:ph type="ctrTitle" sz="quarter"/>
          </p:nvPr>
        </p:nvSpPr>
        <p:spPr>
          <a:xfrm>
            <a:off x="990600" y="1905000"/>
            <a:ext cx="7772400" cy="1736725"/>
          </a:xfrm>
        </p:spPr>
        <p:txBody>
          <a:bodyPr anchor="t"/>
          <a:lstStyle>
            <a:lvl1pPr>
              <a:defRPr/>
            </a:lvl1pPr>
          </a:lstStyle>
          <a:p>
            <a:pPr lvl="0"/>
            <a:r>
              <a:rPr lang="sl-SI" altLang="sl-SI" noProof="0"/>
              <a:t>Click to edit Master title style</a:t>
            </a:r>
          </a:p>
        </p:txBody>
      </p:sp>
      <p:sp>
        <p:nvSpPr>
          <p:cNvPr id="109578" name="Rectangle 10">
            <a:extLst>
              <a:ext uri="{FF2B5EF4-FFF2-40B4-BE49-F238E27FC236}">
                <a16:creationId xmlns:a16="http://schemas.microsoft.com/office/drawing/2014/main" id="{E9026293-D940-4011-BEA4-9E8BD0BCBC30}"/>
              </a:ext>
            </a:extLst>
          </p:cNvPr>
          <p:cNvSpPr>
            <a:spLocks noGrp="1" noChangeArrowheads="1"/>
          </p:cNvSpPr>
          <p:nvPr>
            <p:ph type="subTitle" sz="quarter" idx="1"/>
          </p:nvPr>
        </p:nvSpPr>
        <p:spPr>
          <a:xfrm>
            <a:off x="990600" y="3962400"/>
            <a:ext cx="6781800" cy="1752600"/>
          </a:xfrm>
        </p:spPr>
        <p:txBody>
          <a:bodyPr/>
          <a:lstStyle>
            <a:lvl1pPr marL="0" indent="0" algn="ctr">
              <a:buFont typeface="Wingdings" panose="05000000000000000000" pitchFamily="2" charset="2"/>
              <a:buNone/>
              <a:defRPr/>
            </a:lvl1pPr>
          </a:lstStyle>
          <a:p>
            <a:pPr lvl="0"/>
            <a:r>
              <a:rPr lang="sl-SI" altLang="sl-SI" noProof="0"/>
              <a:t>Click to edit Master subtitle style</a:t>
            </a:r>
          </a:p>
        </p:txBody>
      </p:sp>
      <p:sp>
        <p:nvSpPr>
          <p:cNvPr id="109579" name="Rectangle 11">
            <a:extLst>
              <a:ext uri="{FF2B5EF4-FFF2-40B4-BE49-F238E27FC236}">
                <a16:creationId xmlns:a16="http://schemas.microsoft.com/office/drawing/2014/main" id="{A08B33D2-C91F-4F96-A723-5A5A985FF4E9}"/>
              </a:ext>
            </a:extLst>
          </p:cNvPr>
          <p:cNvSpPr>
            <a:spLocks noGrp="1" noChangeArrowheads="1"/>
          </p:cNvSpPr>
          <p:nvPr>
            <p:ph type="dt" sz="quarter" idx="2"/>
          </p:nvPr>
        </p:nvSpPr>
        <p:spPr>
          <a:xfrm>
            <a:off x="990600" y="6245225"/>
            <a:ext cx="1901825" cy="476250"/>
          </a:xfrm>
        </p:spPr>
        <p:txBody>
          <a:bodyPr/>
          <a:lstStyle>
            <a:lvl1pPr>
              <a:defRPr/>
            </a:lvl1pPr>
          </a:lstStyle>
          <a:p>
            <a:endParaRPr lang="sl-SI" altLang="sl-SI"/>
          </a:p>
        </p:txBody>
      </p:sp>
      <p:sp>
        <p:nvSpPr>
          <p:cNvPr id="109580" name="Rectangle 12">
            <a:extLst>
              <a:ext uri="{FF2B5EF4-FFF2-40B4-BE49-F238E27FC236}">
                <a16:creationId xmlns:a16="http://schemas.microsoft.com/office/drawing/2014/main" id="{8ED220C3-2E28-4D1D-BF48-EA8A738F87B7}"/>
              </a:ext>
            </a:extLst>
          </p:cNvPr>
          <p:cNvSpPr>
            <a:spLocks noGrp="1" noChangeArrowheads="1"/>
          </p:cNvSpPr>
          <p:nvPr>
            <p:ph type="ftr" sz="quarter" idx="3"/>
          </p:nvPr>
        </p:nvSpPr>
        <p:spPr>
          <a:xfrm>
            <a:off x="3468688" y="6245225"/>
            <a:ext cx="2895600" cy="476250"/>
          </a:xfrm>
        </p:spPr>
        <p:txBody>
          <a:bodyPr/>
          <a:lstStyle>
            <a:lvl1pPr>
              <a:defRPr/>
            </a:lvl1pPr>
          </a:lstStyle>
          <a:p>
            <a:endParaRPr lang="sl-SI" altLang="sl-SI"/>
          </a:p>
        </p:txBody>
      </p:sp>
      <p:sp>
        <p:nvSpPr>
          <p:cNvPr id="109581" name="Rectangle 13">
            <a:extLst>
              <a:ext uri="{FF2B5EF4-FFF2-40B4-BE49-F238E27FC236}">
                <a16:creationId xmlns:a16="http://schemas.microsoft.com/office/drawing/2014/main" id="{DBFF88F6-0D46-453E-98EC-FD15A4199416}"/>
              </a:ext>
            </a:extLst>
          </p:cNvPr>
          <p:cNvSpPr>
            <a:spLocks noGrp="1" noChangeArrowheads="1"/>
          </p:cNvSpPr>
          <p:nvPr>
            <p:ph type="sldNum" sz="quarter" idx="4"/>
          </p:nvPr>
        </p:nvSpPr>
        <p:spPr/>
        <p:txBody>
          <a:bodyPr/>
          <a:lstStyle>
            <a:lvl1pPr>
              <a:defRPr/>
            </a:lvl1pPr>
          </a:lstStyle>
          <a:p>
            <a:fld id="{9E8ABABE-FFF3-4E5A-9621-825D3524F625}" type="slidenum">
              <a:rPr lang="sl-SI" altLang="sl-SI"/>
              <a:pPr/>
              <a:t>‹#›</a:t>
            </a:fld>
            <a:endParaRPr lang="sl-SI" altLang="sl-SI"/>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9577"/>
                                        </p:tgtEl>
                                        <p:attrNameLst>
                                          <p:attrName>style.visibility</p:attrName>
                                        </p:attrNameLst>
                                      </p:cBhvr>
                                      <p:to>
                                        <p:strVal val="visible"/>
                                      </p:to>
                                    </p:set>
                                    <p:anim calcmode="lin" valueType="num">
                                      <p:cBhvr>
                                        <p:cTn id="7" dur="2000" fill="hold"/>
                                        <p:tgtEl>
                                          <p:spTgt spid="109577"/>
                                        </p:tgtEl>
                                        <p:attrNameLst>
                                          <p:attrName>ppt_w</p:attrName>
                                        </p:attrNameLst>
                                      </p:cBhvr>
                                      <p:tavLst>
                                        <p:tav tm="0">
                                          <p:val>
                                            <p:strVal val="#ppt_w"/>
                                          </p:val>
                                        </p:tav>
                                        <p:tav tm="100000">
                                          <p:val>
                                            <p:strVal val="#ppt_w"/>
                                          </p:val>
                                        </p:tav>
                                      </p:tavLst>
                                    </p:anim>
                                    <p:anim calcmode="lin" valueType="num">
                                      <p:cBhvr>
                                        <p:cTn id="8" dur="2000" fill="hold"/>
                                        <p:tgtEl>
                                          <p:spTgt spid="109577"/>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9577"/>
                                        </p:tgtEl>
                                        <p:attrNameLst>
                                          <p:attrName>ppt_x</p:attrName>
                                        </p:attrNameLst>
                                      </p:cBhvr>
                                      <p:tavLst>
                                        <p:tav tm="0">
                                          <p:val>
                                            <p:strVal val="#ppt_x-.4"/>
                                          </p:val>
                                        </p:tav>
                                        <p:tav tm="100000">
                                          <p:val>
                                            <p:strVal val="#ppt_x"/>
                                          </p:val>
                                        </p:tav>
                                      </p:tavLst>
                                    </p:anim>
                                    <p:anim calcmode="lin" valueType="num">
                                      <p:cBhvr>
                                        <p:cTn id="10" dur="2000" fill="hold"/>
                                        <p:tgtEl>
                                          <p:spTgt spid="109577"/>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09578">
                                            <p:txEl>
                                              <p:pRg st="0" end="0"/>
                                            </p:txEl>
                                          </p:spTgt>
                                        </p:tgtEl>
                                        <p:attrNameLst>
                                          <p:attrName>style.visibility</p:attrName>
                                        </p:attrNameLst>
                                      </p:cBhvr>
                                      <p:to>
                                        <p:strVal val="visible"/>
                                      </p:to>
                                    </p:set>
                                    <p:animEffect transition="in" filter="fade">
                                      <p:cBhvr>
                                        <p:cTn id="15" dur="500">
                                          <p:stCondLst>
                                            <p:cond delay="0"/>
                                          </p:stCondLst>
                                        </p:cTn>
                                        <p:tgtEl>
                                          <p:spTgt spid="109578">
                                            <p:txEl>
                                              <p:pRg st="0" end="0"/>
                                            </p:txEl>
                                          </p:spTgt>
                                        </p:tgtEl>
                                      </p:cBhvr>
                                    </p:animEffect>
                                    <p:anim calcmode="lin" valueType="num">
                                      <p:cBhvr>
                                        <p:cTn id="16" dur="500" fill="hold">
                                          <p:stCondLst>
                                            <p:cond delay="0"/>
                                          </p:stCondLst>
                                        </p:cTn>
                                        <p:tgtEl>
                                          <p:spTgt spid="109578">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0957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7" grpId="0"/>
      <p:bldP spid="109578"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09578"/>
                        </p:tgtEl>
                        <p:attrNameLst>
                          <p:attrName>style.visibility</p:attrName>
                        </p:attrNameLst>
                      </p:cBhvr>
                      <p:to>
                        <p:strVal val="visible"/>
                      </p:to>
                    </p:set>
                    <p:animEffect transition="in" filter="fade">
                      <p:cBhvr>
                        <p:cTn dur="500">
                          <p:stCondLst>
                            <p:cond delay="0"/>
                          </p:stCondLst>
                        </p:cTn>
                        <p:tgtEl>
                          <p:spTgt spid="109578"/>
                        </p:tgtEl>
                      </p:cBhvr>
                    </p:animEffect>
                    <p:anim calcmode="lin" valueType="num">
                      <p:cBhvr>
                        <p:cTn dur="500" fill="hold">
                          <p:stCondLst>
                            <p:cond delay="0"/>
                          </p:stCondLst>
                        </p:cTn>
                        <p:tgtEl>
                          <p:spTgt spid="109578"/>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10957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C8D03-CD69-422D-8FC0-BD09CE676F50}"/>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C0D5559-6D05-4CE8-AE29-B071597A31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3655969-269E-444D-836E-4F96DAF3070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BD6B59B-DCDF-4AB5-BAEE-38CEE576255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FBD5418-A553-45EA-BE53-F6DF892BFEA5}"/>
              </a:ext>
            </a:extLst>
          </p:cNvPr>
          <p:cNvSpPr>
            <a:spLocks noGrp="1"/>
          </p:cNvSpPr>
          <p:nvPr>
            <p:ph type="sldNum" sz="quarter" idx="12"/>
          </p:nvPr>
        </p:nvSpPr>
        <p:spPr/>
        <p:txBody>
          <a:bodyPr/>
          <a:lstStyle>
            <a:lvl1pPr>
              <a:defRPr/>
            </a:lvl1pPr>
          </a:lstStyle>
          <a:p>
            <a:fld id="{7AD64FFC-E0D9-4ECE-877F-02D9AC153D93}" type="slidenum">
              <a:rPr lang="sl-SI" altLang="sl-SI"/>
              <a:pPr/>
              <a:t>‹#›</a:t>
            </a:fld>
            <a:endParaRPr lang="sl-SI" altLang="sl-SI"/>
          </a:p>
        </p:txBody>
      </p:sp>
    </p:spTree>
    <p:extLst>
      <p:ext uri="{BB962C8B-B14F-4D97-AF65-F5344CB8AC3E}">
        <p14:creationId xmlns:p14="http://schemas.microsoft.com/office/powerpoint/2010/main" val="3266819525"/>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59BC6-40DA-4EDE-9899-2109A92F3DE0}"/>
              </a:ext>
            </a:extLst>
          </p:cNvPr>
          <p:cNvSpPr>
            <a:spLocks noGrp="1"/>
          </p:cNvSpPr>
          <p:nvPr>
            <p:ph type="title" orient="vert"/>
          </p:nvPr>
        </p:nvSpPr>
        <p:spPr>
          <a:xfrm>
            <a:off x="6748463" y="244475"/>
            <a:ext cx="2097087"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4305EAE-20DF-416B-A1AA-8D690DCDE543}"/>
              </a:ext>
            </a:extLst>
          </p:cNvPr>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1F4A94B-233D-4698-B3C0-AD08D28373E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E8DC720-D802-45FE-B6BC-A7DDB95BB9D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867F7A5-EEF9-4041-AA01-6D55D6CBCBE6}"/>
              </a:ext>
            </a:extLst>
          </p:cNvPr>
          <p:cNvSpPr>
            <a:spLocks noGrp="1"/>
          </p:cNvSpPr>
          <p:nvPr>
            <p:ph type="sldNum" sz="quarter" idx="12"/>
          </p:nvPr>
        </p:nvSpPr>
        <p:spPr/>
        <p:txBody>
          <a:bodyPr/>
          <a:lstStyle>
            <a:lvl1pPr>
              <a:defRPr/>
            </a:lvl1pPr>
          </a:lstStyle>
          <a:p>
            <a:fld id="{D3FA26A7-B739-4523-810A-AFA1A4968D13}" type="slidenum">
              <a:rPr lang="sl-SI" altLang="sl-SI"/>
              <a:pPr/>
              <a:t>‹#›</a:t>
            </a:fld>
            <a:endParaRPr lang="sl-SI" altLang="sl-SI"/>
          </a:p>
        </p:txBody>
      </p:sp>
    </p:spTree>
    <p:extLst>
      <p:ext uri="{BB962C8B-B14F-4D97-AF65-F5344CB8AC3E}">
        <p14:creationId xmlns:p14="http://schemas.microsoft.com/office/powerpoint/2010/main" val="4128019462"/>
      </p:ext>
    </p:extLst>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85AF-C811-4D38-9818-BEE5C041237A}"/>
              </a:ext>
            </a:extLst>
          </p:cNvPr>
          <p:cNvSpPr>
            <a:spLocks noGrp="1"/>
          </p:cNvSpPr>
          <p:nvPr>
            <p:ph type="title"/>
          </p:nvPr>
        </p:nvSpPr>
        <p:spPr>
          <a:xfrm>
            <a:off x="457200" y="244475"/>
            <a:ext cx="8385175" cy="14319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7FC8ACC-EEA6-4886-80BC-4A01A120B86C}"/>
              </a:ext>
            </a:extLst>
          </p:cNvPr>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Online Image Placeholder 3">
            <a:extLst>
              <a:ext uri="{FF2B5EF4-FFF2-40B4-BE49-F238E27FC236}">
                <a16:creationId xmlns:a16="http://schemas.microsoft.com/office/drawing/2014/main" id="{2823189B-AD9D-474A-829D-5855D5531B81}"/>
              </a:ext>
            </a:extLst>
          </p:cNvPr>
          <p:cNvSpPr>
            <a:spLocks noGrp="1"/>
          </p:cNvSpPr>
          <p:nvPr>
            <p:ph type="clipArt" sz="half" idx="2"/>
          </p:nvPr>
        </p:nvSpPr>
        <p:spPr>
          <a:xfrm>
            <a:off x="4918075" y="1905000"/>
            <a:ext cx="3927475" cy="4191000"/>
          </a:xfrm>
        </p:spPr>
        <p:txBody>
          <a:bodyPr/>
          <a:lstStyle/>
          <a:p>
            <a:endParaRPr lang="sl-SI"/>
          </a:p>
        </p:txBody>
      </p:sp>
      <p:sp>
        <p:nvSpPr>
          <p:cNvPr id="5" name="Date Placeholder 4">
            <a:extLst>
              <a:ext uri="{FF2B5EF4-FFF2-40B4-BE49-F238E27FC236}">
                <a16:creationId xmlns:a16="http://schemas.microsoft.com/office/drawing/2014/main" id="{8CEE76B8-1881-49B3-B032-B8ABF35B02A3}"/>
              </a:ext>
            </a:extLst>
          </p:cNvPr>
          <p:cNvSpPr>
            <a:spLocks noGrp="1"/>
          </p:cNvSpPr>
          <p:nvPr>
            <p:ph type="dt" sz="half" idx="10"/>
          </p:nvPr>
        </p:nvSpPr>
        <p:spPr>
          <a:xfrm>
            <a:off x="838200" y="6245225"/>
            <a:ext cx="1901825"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C0BB0DC-D1AB-4301-B379-E61C360C3567}"/>
              </a:ext>
            </a:extLst>
          </p:cNvPr>
          <p:cNvSpPr>
            <a:spLocks noGrp="1"/>
          </p:cNvSpPr>
          <p:nvPr>
            <p:ph type="ftr" sz="quarter" idx="11"/>
          </p:nvPr>
        </p:nvSpPr>
        <p:spPr>
          <a:xfrm>
            <a:off x="34290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B75323E-8482-4694-9749-6A814C69FEE0}"/>
              </a:ext>
            </a:extLst>
          </p:cNvPr>
          <p:cNvSpPr>
            <a:spLocks noGrp="1"/>
          </p:cNvSpPr>
          <p:nvPr>
            <p:ph type="sldNum" sz="quarter" idx="12"/>
          </p:nvPr>
        </p:nvSpPr>
        <p:spPr>
          <a:xfrm>
            <a:off x="6937375" y="6245225"/>
            <a:ext cx="1901825" cy="476250"/>
          </a:xfrm>
        </p:spPr>
        <p:txBody>
          <a:bodyPr/>
          <a:lstStyle>
            <a:lvl1pPr>
              <a:defRPr/>
            </a:lvl1pPr>
          </a:lstStyle>
          <a:p>
            <a:fld id="{A6EBD909-66AD-451D-BF3E-E59427F6A247}" type="slidenum">
              <a:rPr lang="sl-SI" altLang="sl-SI"/>
              <a:pPr/>
              <a:t>‹#›</a:t>
            </a:fld>
            <a:endParaRPr lang="sl-SI" altLang="sl-SI"/>
          </a:p>
        </p:txBody>
      </p:sp>
    </p:spTree>
    <p:extLst>
      <p:ext uri="{BB962C8B-B14F-4D97-AF65-F5344CB8AC3E}">
        <p14:creationId xmlns:p14="http://schemas.microsoft.com/office/powerpoint/2010/main" val="3994082450"/>
      </p:ext>
    </p:extLst>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2AB6B4-0A2A-477A-8536-5584C1E56480}"/>
              </a:ext>
            </a:extLst>
          </p:cNvPr>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51C055F6-72F1-4BCA-B40F-983992C73601}"/>
              </a:ext>
            </a:extLst>
          </p:cNvPr>
          <p:cNvSpPr>
            <a:spLocks noGrp="1"/>
          </p:cNvSpPr>
          <p:nvPr>
            <p:ph type="dt" sz="half" idx="10"/>
          </p:nvPr>
        </p:nvSpPr>
        <p:spPr>
          <a:xfrm>
            <a:off x="838200" y="6245225"/>
            <a:ext cx="1901825" cy="47625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5885F41D-5201-4C7F-9B0B-318BF9D5601E}"/>
              </a:ext>
            </a:extLst>
          </p:cNvPr>
          <p:cNvSpPr>
            <a:spLocks noGrp="1"/>
          </p:cNvSpPr>
          <p:nvPr>
            <p:ph type="ftr" sz="quarter" idx="11"/>
          </p:nvPr>
        </p:nvSpPr>
        <p:spPr>
          <a:xfrm>
            <a:off x="3429000" y="6245225"/>
            <a:ext cx="2895600" cy="47625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B720DBEF-DD0B-4AB7-A01C-2CECC4A6EFFB}"/>
              </a:ext>
            </a:extLst>
          </p:cNvPr>
          <p:cNvSpPr>
            <a:spLocks noGrp="1"/>
          </p:cNvSpPr>
          <p:nvPr>
            <p:ph type="sldNum" sz="quarter" idx="12"/>
          </p:nvPr>
        </p:nvSpPr>
        <p:spPr>
          <a:xfrm>
            <a:off x="6937375" y="6245225"/>
            <a:ext cx="1901825" cy="476250"/>
          </a:xfrm>
        </p:spPr>
        <p:txBody>
          <a:bodyPr/>
          <a:lstStyle>
            <a:lvl1pPr>
              <a:defRPr/>
            </a:lvl1pPr>
          </a:lstStyle>
          <a:p>
            <a:fld id="{66195743-E2D8-45D7-B9FB-E022AC3F5E25}" type="slidenum">
              <a:rPr lang="sl-SI" altLang="sl-SI"/>
              <a:pPr/>
              <a:t>‹#›</a:t>
            </a:fld>
            <a:endParaRPr lang="sl-SI" altLang="sl-SI"/>
          </a:p>
        </p:txBody>
      </p:sp>
    </p:spTree>
    <p:extLst>
      <p:ext uri="{BB962C8B-B14F-4D97-AF65-F5344CB8AC3E}">
        <p14:creationId xmlns:p14="http://schemas.microsoft.com/office/powerpoint/2010/main" val="1889258956"/>
      </p:ext>
    </p:extLst>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99D8-1289-4D47-B1B7-0177CEECE679}"/>
              </a:ext>
            </a:extLst>
          </p:cNvPr>
          <p:cNvSpPr>
            <a:spLocks noGrp="1"/>
          </p:cNvSpPr>
          <p:nvPr>
            <p:ph type="title"/>
          </p:nvPr>
        </p:nvSpPr>
        <p:spPr>
          <a:xfrm>
            <a:off x="457200" y="244475"/>
            <a:ext cx="8385175" cy="1431925"/>
          </a:xfrm>
        </p:spPr>
        <p:txBody>
          <a:bodyPr/>
          <a:lstStyle/>
          <a:p>
            <a:r>
              <a:rPr lang="en-US"/>
              <a:t>Click to edit Master title style</a:t>
            </a:r>
            <a:endParaRPr lang="sl-SI"/>
          </a:p>
        </p:txBody>
      </p:sp>
      <p:sp>
        <p:nvSpPr>
          <p:cNvPr id="3" name="Online Image Placeholder 2">
            <a:extLst>
              <a:ext uri="{FF2B5EF4-FFF2-40B4-BE49-F238E27FC236}">
                <a16:creationId xmlns:a16="http://schemas.microsoft.com/office/drawing/2014/main" id="{7382BA5E-7240-4512-8C52-72E9B2082776}"/>
              </a:ext>
            </a:extLst>
          </p:cNvPr>
          <p:cNvSpPr>
            <a:spLocks noGrp="1"/>
          </p:cNvSpPr>
          <p:nvPr>
            <p:ph type="clipArt" sz="half" idx="1"/>
          </p:nvPr>
        </p:nvSpPr>
        <p:spPr>
          <a:xfrm>
            <a:off x="838200" y="1905000"/>
            <a:ext cx="3927475" cy="4191000"/>
          </a:xfrm>
        </p:spPr>
        <p:txBody>
          <a:bodyPr/>
          <a:lstStyle/>
          <a:p>
            <a:endParaRPr lang="sl-SI"/>
          </a:p>
        </p:txBody>
      </p:sp>
      <p:sp>
        <p:nvSpPr>
          <p:cNvPr id="4" name="Text Placeholder 3">
            <a:extLst>
              <a:ext uri="{FF2B5EF4-FFF2-40B4-BE49-F238E27FC236}">
                <a16:creationId xmlns:a16="http://schemas.microsoft.com/office/drawing/2014/main" id="{474F7F9F-FE2E-49D8-82BD-8E7DBEDEEEB6}"/>
              </a:ext>
            </a:extLst>
          </p:cNvPr>
          <p:cNvSpPr>
            <a:spLocks noGrp="1"/>
          </p:cNvSpPr>
          <p:nvPr>
            <p:ph type="body"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55152FCD-B0E0-4CD0-90A7-8E68A51B6E28}"/>
              </a:ext>
            </a:extLst>
          </p:cNvPr>
          <p:cNvSpPr>
            <a:spLocks noGrp="1"/>
          </p:cNvSpPr>
          <p:nvPr>
            <p:ph type="dt" sz="half" idx="10"/>
          </p:nvPr>
        </p:nvSpPr>
        <p:spPr>
          <a:xfrm>
            <a:off x="838200" y="6245225"/>
            <a:ext cx="1901825"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2D9D35A-6A5E-41CF-A615-81E941933793}"/>
              </a:ext>
            </a:extLst>
          </p:cNvPr>
          <p:cNvSpPr>
            <a:spLocks noGrp="1"/>
          </p:cNvSpPr>
          <p:nvPr>
            <p:ph type="ftr" sz="quarter" idx="11"/>
          </p:nvPr>
        </p:nvSpPr>
        <p:spPr>
          <a:xfrm>
            <a:off x="34290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BC35189-8BCD-43C7-9E93-5F41ED0C6D12}"/>
              </a:ext>
            </a:extLst>
          </p:cNvPr>
          <p:cNvSpPr>
            <a:spLocks noGrp="1"/>
          </p:cNvSpPr>
          <p:nvPr>
            <p:ph type="sldNum" sz="quarter" idx="12"/>
          </p:nvPr>
        </p:nvSpPr>
        <p:spPr>
          <a:xfrm>
            <a:off x="6937375" y="6245225"/>
            <a:ext cx="1901825" cy="476250"/>
          </a:xfrm>
        </p:spPr>
        <p:txBody>
          <a:bodyPr/>
          <a:lstStyle>
            <a:lvl1pPr>
              <a:defRPr/>
            </a:lvl1pPr>
          </a:lstStyle>
          <a:p>
            <a:fld id="{3DC32FFB-EE15-49E9-8D4B-44E6BE0155B2}" type="slidenum">
              <a:rPr lang="sl-SI" altLang="sl-SI"/>
              <a:pPr/>
              <a:t>‹#›</a:t>
            </a:fld>
            <a:endParaRPr lang="sl-SI" altLang="sl-SI"/>
          </a:p>
        </p:txBody>
      </p:sp>
    </p:spTree>
    <p:extLst>
      <p:ext uri="{BB962C8B-B14F-4D97-AF65-F5344CB8AC3E}">
        <p14:creationId xmlns:p14="http://schemas.microsoft.com/office/powerpoint/2010/main" val="2460750136"/>
      </p:ext>
    </p:extLst>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7DE1-6A4E-463E-AE52-99A678DBE1EA}"/>
              </a:ext>
            </a:extLst>
          </p:cNvPr>
          <p:cNvSpPr>
            <a:spLocks noGrp="1"/>
          </p:cNvSpPr>
          <p:nvPr>
            <p:ph type="title"/>
          </p:nvPr>
        </p:nvSpPr>
        <p:spPr>
          <a:xfrm>
            <a:off x="457200" y="244475"/>
            <a:ext cx="8385175" cy="14319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0FEE359-D8E8-4F4D-BD0D-52FBFCAC7911}"/>
              </a:ext>
            </a:extLst>
          </p:cNvPr>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A2A60B7-5845-4D3A-AA87-60564429AD40}"/>
              </a:ext>
            </a:extLst>
          </p:cNvPr>
          <p:cNvSpPr>
            <a:spLocks noGrp="1"/>
          </p:cNvSpPr>
          <p:nvPr>
            <p:ph sz="quarter" idx="2"/>
          </p:nvPr>
        </p:nvSpPr>
        <p:spPr>
          <a:xfrm>
            <a:off x="4918075" y="19050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C2F22A2D-2201-4D35-BE83-1571AE56CB06}"/>
              </a:ext>
            </a:extLst>
          </p:cNvPr>
          <p:cNvSpPr>
            <a:spLocks noGrp="1"/>
          </p:cNvSpPr>
          <p:nvPr>
            <p:ph sz="quarter" idx="3"/>
          </p:nvPr>
        </p:nvSpPr>
        <p:spPr>
          <a:xfrm>
            <a:off x="4918075" y="4076700"/>
            <a:ext cx="3927475" cy="201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803BEDB5-7B8C-49E2-A370-9B3DCA75652E}"/>
              </a:ext>
            </a:extLst>
          </p:cNvPr>
          <p:cNvSpPr>
            <a:spLocks noGrp="1"/>
          </p:cNvSpPr>
          <p:nvPr>
            <p:ph type="dt" sz="half" idx="10"/>
          </p:nvPr>
        </p:nvSpPr>
        <p:spPr>
          <a:xfrm>
            <a:off x="838200" y="6245225"/>
            <a:ext cx="1901825"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ABAB0C89-17E7-4FE8-BB71-DD01D4315F69}"/>
              </a:ext>
            </a:extLst>
          </p:cNvPr>
          <p:cNvSpPr>
            <a:spLocks noGrp="1"/>
          </p:cNvSpPr>
          <p:nvPr>
            <p:ph type="ftr" sz="quarter" idx="11"/>
          </p:nvPr>
        </p:nvSpPr>
        <p:spPr>
          <a:xfrm>
            <a:off x="34290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EDB877CE-F43D-41C3-A9F1-668523D77C16}"/>
              </a:ext>
            </a:extLst>
          </p:cNvPr>
          <p:cNvSpPr>
            <a:spLocks noGrp="1"/>
          </p:cNvSpPr>
          <p:nvPr>
            <p:ph type="sldNum" sz="quarter" idx="12"/>
          </p:nvPr>
        </p:nvSpPr>
        <p:spPr>
          <a:xfrm>
            <a:off x="6937375" y="6245225"/>
            <a:ext cx="1901825" cy="476250"/>
          </a:xfrm>
        </p:spPr>
        <p:txBody>
          <a:bodyPr/>
          <a:lstStyle>
            <a:lvl1pPr>
              <a:defRPr/>
            </a:lvl1pPr>
          </a:lstStyle>
          <a:p>
            <a:fld id="{30E3BEC6-1309-44AB-BF3F-6A9C23FB7A00}" type="slidenum">
              <a:rPr lang="sl-SI" altLang="sl-SI"/>
              <a:pPr/>
              <a:t>‹#›</a:t>
            </a:fld>
            <a:endParaRPr lang="sl-SI" altLang="sl-SI"/>
          </a:p>
        </p:txBody>
      </p:sp>
    </p:spTree>
    <p:extLst>
      <p:ext uri="{BB962C8B-B14F-4D97-AF65-F5344CB8AC3E}">
        <p14:creationId xmlns:p14="http://schemas.microsoft.com/office/powerpoint/2010/main" val="922813605"/>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4256-7CF4-4FFA-9B7D-A887279322E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E994F9F-D2EF-4715-9457-E06D4B487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8B356BB-E928-4C0C-BD12-F754A8C0A2E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62B9031-4FA5-4BB0-9B74-10B81330C88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47D294E-8B2B-49CF-8B1D-D3A9DE92AE5C}"/>
              </a:ext>
            </a:extLst>
          </p:cNvPr>
          <p:cNvSpPr>
            <a:spLocks noGrp="1"/>
          </p:cNvSpPr>
          <p:nvPr>
            <p:ph type="sldNum" sz="quarter" idx="12"/>
          </p:nvPr>
        </p:nvSpPr>
        <p:spPr/>
        <p:txBody>
          <a:bodyPr/>
          <a:lstStyle>
            <a:lvl1pPr>
              <a:defRPr/>
            </a:lvl1pPr>
          </a:lstStyle>
          <a:p>
            <a:fld id="{55871DE8-9E8D-4EB4-AACD-7AF6C6DF0FDB}" type="slidenum">
              <a:rPr lang="sl-SI" altLang="sl-SI"/>
              <a:pPr/>
              <a:t>‹#›</a:t>
            </a:fld>
            <a:endParaRPr lang="sl-SI" altLang="sl-SI"/>
          </a:p>
        </p:txBody>
      </p:sp>
    </p:spTree>
    <p:extLst>
      <p:ext uri="{BB962C8B-B14F-4D97-AF65-F5344CB8AC3E}">
        <p14:creationId xmlns:p14="http://schemas.microsoft.com/office/powerpoint/2010/main" val="675988253"/>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CEF0-6B73-4313-8886-6DBC24C59BE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43A8980E-2F85-41FF-A8FE-093255CC536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A6663D5-8A3F-4898-86C6-0B4A0D82386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B2C1B51-B727-4D8F-AE3E-8476AFDC5BD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B755A9D-D16A-4FD0-B236-52380956668A}"/>
              </a:ext>
            </a:extLst>
          </p:cNvPr>
          <p:cNvSpPr>
            <a:spLocks noGrp="1"/>
          </p:cNvSpPr>
          <p:nvPr>
            <p:ph type="sldNum" sz="quarter" idx="12"/>
          </p:nvPr>
        </p:nvSpPr>
        <p:spPr/>
        <p:txBody>
          <a:bodyPr/>
          <a:lstStyle>
            <a:lvl1pPr>
              <a:defRPr/>
            </a:lvl1pPr>
          </a:lstStyle>
          <a:p>
            <a:fld id="{657F1515-9969-4377-BA41-918DF23186CF}" type="slidenum">
              <a:rPr lang="sl-SI" altLang="sl-SI"/>
              <a:pPr/>
              <a:t>‹#›</a:t>
            </a:fld>
            <a:endParaRPr lang="sl-SI" altLang="sl-SI"/>
          </a:p>
        </p:txBody>
      </p:sp>
    </p:spTree>
    <p:extLst>
      <p:ext uri="{BB962C8B-B14F-4D97-AF65-F5344CB8AC3E}">
        <p14:creationId xmlns:p14="http://schemas.microsoft.com/office/powerpoint/2010/main" val="3508560087"/>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0BBD-A169-4CDE-9A53-79C5BA8954D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CD29C2C-32EF-4832-9465-88DB258F5EF3}"/>
              </a:ext>
            </a:extLst>
          </p:cNvPr>
          <p:cNvSpPr>
            <a:spLocks noGrp="1"/>
          </p:cNvSpPr>
          <p:nvPr>
            <p:ph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8E1DBC2-F029-4D85-AE83-C60A4FF56AF0}"/>
              </a:ext>
            </a:extLst>
          </p:cNvPr>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9564075-4DCC-4334-B03F-D45C8695ACA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2365438-1302-4D71-B7A6-7ADEB767C83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C723C99-8293-46C7-A803-20F2EC6650B7}"/>
              </a:ext>
            </a:extLst>
          </p:cNvPr>
          <p:cNvSpPr>
            <a:spLocks noGrp="1"/>
          </p:cNvSpPr>
          <p:nvPr>
            <p:ph type="sldNum" sz="quarter" idx="12"/>
          </p:nvPr>
        </p:nvSpPr>
        <p:spPr/>
        <p:txBody>
          <a:bodyPr/>
          <a:lstStyle>
            <a:lvl1pPr>
              <a:defRPr/>
            </a:lvl1pPr>
          </a:lstStyle>
          <a:p>
            <a:fld id="{625D8076-41F7-4400-B3A1-A05E4F52C4AB}" type="slidenum">
              <a:rPr lang="sl-SI" altLang="sl-SI"/>
              <a:pPr/>
              <a:t>‹#›</a:t>
            </a:fld>
            <a:endParaRPr lang="sl-SI" altLang="sl-SI"/>
          </a:p>
        </p:txBody>
      </p:sp>
    </p:spTree>
    <p:extLst>
      <p:ext uri="{BB962C8B-B14F-4D97-AF65-F5344CB8AC3E}">
        <p14:creationId xmlns:p14="http://schemas.microsoft.com/office/powerpoint/2010/main" val="2573700631"/>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DE9B-28DA-4DF0-AD27-A1211F161772}"/>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3B62796-F6F5-4C9D-B214-8AFAC8072AA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205032-9B97-4059-A052-C2575571A00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42500E34-582C-4BCF-BBED-2B360FD5FB3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64FF4-D406-4940-88B8-88736CE48AE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9034C471-B41A-45D1-B500-1F0AA5A89067}"/>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FF286BF9-ADF0-4156-9B86-E00612F69E72}"/>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F770DF18-1E88-434E-AC1B-4CED247867FA}"/>
              </a:ext>
            </a:extLst>
          </p:cNvPr>
          <p:cNvSpPr>
            <a:spLocks noGrp="1"/>
          </p:cNvSpPr>
          <p:nvPr>
            <p:ph type="sldNum" sz="quarter" idx="12"/>
          </p:nvPr>
        </p:nvSpPr>
        <p:spPr/>
        <p:txBody>
          <a:bodyPr/>
          <a:lstStyle>
            <a:lvl1pPr>
              <a:defRPr/>
            </a:lvl1pPr>
          </a:lstStyle>
          <a:p>
            <a:fld id="{C6CE2E5D-1B6C-49C1-A53D-1409EC112C39}" type="slidenum">
              <a:rPr lang="sl-SI" altLang="sl-SI"/>
              <a:pPr/>
              <a:t>‹#›</a:t>
            </a:fld>
            <a:endParaRPr lang="sl-SI" altLang="sl-SI"/>
          </a:p>
        </p:txBody>
      </p:sp>
    </p:spTree>
    <p:extLst>
      <p:ext uri="{BB962C8B-B14F-4D97-AF65-F5344CB8AC3E}">
        <p14:creationId xmlns:p14="http://schemas.microsoft.com/office/powerpoint/2010/main" val="2693135904"/>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C71-9DD3-4112-9985-4AC2E7181898}"/>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AF966EEA-F3B3-4CD4-9D71-FFA4E887B4C9}"/>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0827BE6-4362-47A1-9663-4C130206A64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A40FE39E-3A1B-4ECB-8122-BC45CC56609A}"/>
              </a:ext>
            </a:extLst>
          </p:cNvPr>
          <p:cNvSpPr>
            <a:spLocks noGrp="1"/>
          </p:cNvSpPr>
          <p:nvPr>
            <p:ph type="sldNum" sz="quarter" idx="12"/>
          </p:nvPr>
        </p:nvSpPr>
        <p:spPr/>
        <p:txBody>
          <a:bodyPr/>
          <a:lstStyle>
            <a:lvl1pPr>
              <a:defRPr/>
            </a:lvl1pPr>
          </a:lstStyle>
          <a:p>
            <a:fld id="{76C728E1-2742-41AB-BDCC-2CE3A3359CFA}" type="slidenum">
              <a:rPr lang="sl-SI" altLang="sl-SI"/>
              <a:pPr/>
              <a:t>‹#›</a:t>
            </a:fld>
            <a:endParaRPr lang="sl-SI" altLang="sl-SI"/>
          </a:p>
        </p:txBody>
      </p:sp>
    </p:spTree>
    <p:extLst>
      <p:ext uri="{BB962C8B-B14F-4D97-AF65-F5344CB8AC3E}">
        <p14:creationId xmlns:p14="http://schemas.microsoft.com/office/powerpoint/2010/main" val="487857268"/>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C25857-66D3-4668-9476-6CEF0865DB06}"/>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73666B07-E493-4717-A523-1F3737AAFFCB}"/>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FC714442-14F3-4C12-BFA8-2531FF751B49}"/>
              </a:ext>
            </a:extLst>
          </p:cNvPr>
          <p:cNvSpPr>
            <a:spLocks noGrp="1"/>
          </p:cNvSpPr>
          <p:nvPr>
            <p:ph type="sldNum" sz="quarter" idx="12"/>
          </p:nvPr>
        </p:nvSpPr>
        <p:spPr/>
        <p:txBody>
          <a:bodyPr/>
          <a:lstStyle>
            <a:lvl1pPr>
              <a:defRPr/>
            </a:lvl1pPr>
          </a:lstStyle>
          <a:p>
            <a:fld id="{7E5FB3FE-78C2-4BCB-B87E-DEAA6377C7E2}" type="slidenum">
              <a:rPr lang="sl-SI" altLang="sl-SI"/>
              <a:pPr/>
              <a:t>‹#›</a:t>
            </a:fld>
            <a:endParaRPr lang="sl-SI" altLang="sl-SI"/>
          </a:p>
        </p:txBody>
      </p:sp>
    </p:spTree>
    <p:extLst>
      <p:ext uri="{BB962C8B-B14F-4D97-AF65-F5344CB8AC3E}">
        <p14:creationId xmlns:p14="http://schemas.microsoft.com/office/powerpoint/2010/main" val="1237867527"/>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0188-8BAE-4E45-A993-B40CA0E23A6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14D3AEAD-FE00-4EE1-A842-7860EBFE3FA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ADB7E30-960C-4913-B069-A3E43C3335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39DAF-EF4B-454E-A68E-59D97D3C35F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DE3F846-D181-489B-A1E4-AFDB5AABF5A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D848885-6ED4-4296-929D-CCFEAAB62FC4}"/>
              </a:ext>
            </a:extLst>
          </p:cNvPr>
          <p:cNvSpPr>
            <a:spLocks noGrp="1"/>
          </p:cNvSpPr>
          <p:nvPr>
            <p:ph type="sldNum" sz="quarter" idx="12"/>
          </p:nvPr>
        </p:nvSpPr>
        <p:spPr/>
        <p:txBody>
          <a:bodyPr/>
          <a:lstStyle>
            <a:lvl1pPr>
              <a:defRPr/>
            </a:lvl1pPr>
          </a:lstStyle>
          <a:p>
            <a:fld id="{0DA97CA2-32AA-4D27-A86B-56A548E9C7DF}" type="slidenum">
              <a:rPr lang="sl-SI" altLang="sl-SI"/>
              <a:pPr/>
              <a:t>‹#›</a:t>
            </a:fld>
            <a:endParaRPr lang="sl-SI" altLang="sl-SI"/>
          </a:p>
        </p:txBody>
      </p:sp>
    </p:spTree>
    <p:extLst>
      <p:ext uri="{BB962C8B-B14F-4D97-AF65-F5344CB8AC3E}">
        <p14:creationId xmlns:p14="http://schemas.microsoft.com/office/powerpoint/2010/main" val="2167670922"/>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2E55-7CDF-4285-9F50-B5ED03C07A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F202D85-972F-4516-BA76-90F2D7F8C5F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03A8DE48-4D13-4276-9B05-BF14BE0983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7A623-D214-4245-A11C-2BC7EF6CD59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7DD08FE-5635-4039-8AB9-36D51345670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BF58462-4D63-44F9-B1AA-60A3EEAD798C}"/>
              </a:ext>
            </a:extLst>
          </p:cNvPr>
          <p:cNvSpPr>
            <a:spLocks noGrp="1"/>
          </p:cNvSpPr>
          <p:nvPr>
            <p:ph type="sldNum" sz="quarter" idx="12"/>
          </p:nvPr>
        </p:nvSpPr>
        <p:spPr/>
        <p:txBody>
          <a:bodyPr/>
          <a:lstStyle>
            <a:lvl1pPr>
              <a:defRPr/>
            </a:lvl1pPr>
          </a:lstStyle>
          <a:p>
            <a:fld id="{9FC7535E-6D3C-4DAF-A694-ADF0FE2D91F5}" type="slidenum">
              <a:rPr lang="sl-SI" altLang="sl-SI"/>
              <a:pPr/>
              <a:t>‹#›</a:t>
            </a:fld>
            <a:endParaRPr lang="sl-SI" altLang="sl-SI"/>
          </a:p>
        </p:txBody>
      </p:sp>
    </p:spTree>
    <p:extLst>
      <p:ext uri="{BB962C8B-B14F-4D97-AF65-F5344CB8AC3E}">
        <p14:creationId xmlns:p14="http://schemas.microsoft.com/office/powerpoint/2010/main" val="1151425106"/>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8546" name="Group 2">
            <a:extLst>
              <a:ext uri="{FF2B5EF4-FFF2-40B4-BE49-F238E27FC236}">
                <a16:creationId xmlns:a16="http://schemas.microsoft.com/office/drawing/2014/main" id="{050D40B3-8ACB-4F88-AED4-17D3069CBD50}"/>
              </a:ext>
            </a:extLst>
          </p:cNvPr>
          <p:cNvGrpSpPr>
            <a:grpSpLocks/>
          </p:cNvGrpSpPr>
          <p:nvPr/>
        </p:nvGrpSpPr>
        <p:grpSpPr bwMode="auto">
          <a:xfrm>
            <a:off x="319088" y="1828800"/>
            <a:ext cx="8824912" cy="5029200"/>
            <a:chOff x="201" y="1152"/>
            <a:chExt cx="5559" cy="3168"/>
          </a:xfrm>
        </p:grpSpPr>
        <p:sp>
          <p:nvSpPr>
            <p:cNvPr id="108547" name="Freeform 3">
              <a:extLst>
                <a:ext uri="{FF2B5EF4-FFF2-40B4-BE49-F238E27FC236}">
                  <a16:creationId xmlns:a16="http://schemas.microsoft.com/office/drawing/2014/main" id="{8C43FABB-9FB3-49CB-BC9D-6D8611E2F851}"/>
                </a:ext>
              </a:extLst>
            </p:cNvPr>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8548" name="Freeform 4">
              <a:extLst>
                <a:ext uri="{FF2B5EF4-FFF2-40B4-BE49-F238E27FC236}">
                  <a16:creationId xmlns:a16="http://schemas.microsoft.com/office/drawing/2014/main" id="{82FD9D7F-77F9-4E84-B60B-84AFE76798C0}"/>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8549" name="Freeform 5">
              <a:extLst>
                <a:ext uri="{FF2B5EF4-FFF2-40B4-BE49-F238E27FC236}">
                  <a16:creationId xmlns:a16="http://schemas.microsoft.com/office/drawing/2014/main" id="{8F3F8AEC-6683-4C3F-9FD8-E0435EA1F9BE}"/>
                </a:ext>
              </a:extLst>
            </p:cNvPr>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08550" name="Freeform 6">
              <a:extLst>
                <a:ext uri="{FF2B5EF4-FFF2-40B4-BE49-F238E27FC236}">
                  <a16:creationId xmlns:a16="http://schemas.microsoft.com/office/drawing/2014/main" id="{FD517271-6F94-42B2-8722-A5AA4957F629}"/>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8551" name="Freeform 7">
              <a:extLst>
                <a:ext uri="{FF2B5EF4-FFF2-40B4-BE49-F238E27FC236}">
                  <a16:creationId xmlns:a16="http://schemas.microsoft.com/office/drawing/2014/main" id="{6DE3AE2C-D1AF-41D0-934E-844D8F6EC3EC}"/>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8552" name="Freeform 8">
              <a:extLst>
                <a:ext uri="{FF2B5EF4-FFF2-40B4-BE49-F238E27FC236}">
                  <a16:creationId xmlns:a16="http://schemas.microsoft.com/office/drawing/2014/main" id="{FB6B3EDB-9FE0-48EB-87E5-0B18F4D36FC1}"/>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8553" name="Freeform 9">
              <a:extLst>
                <a:ext uri="{FF2B5EF4-FFF2-40B4-BE49-F238E27FC236}">
                  <a16:creationId xmlns:a16="http://schemas.microsoft.com/office/drawing/2014/main" id="{44BBDCC6-37CB-498C-B936-CC7076AF4846}"/>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08554" name="Freeform 10">
              <a:extLst>
                <a:ext uri="{FF2B5EF4-FFF2-40B4-BE49-F238E27FC236}">
                  <a16:creationId xmlns:a16="http://schemas.microsoft.com/office/drawing/2014/main" id="{ABF70679-A3DF-4E2B-8338-CADC7624979E}"/>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108555" name="Rectangle 11">
            <a:extLst>
              <a:ext uri="{FF2B5EF4-FFF2-40B4-BE49-F238E27FC236}">
                <a16:creationId xmlns:a16="http://schemas.microsoft.com/office/drawing/2014/main" id="{38437519-5F43-4847-9151-EDA4FE51AA1F}"/>
              </a:ext>
            </a:extLst>
          </p:cNvPr>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sl-SI" altLang="sl-SI"/>
          </a:p>
        </p:txBody>
      </p:sp>
      <p:sp>
        <p:nvSpPr>
          <p:cNvPr id="108556" name="Rectangle 12">
            <a:extLst>
              <a:ext uri="{FF2B5EF4-FFF2-40B4-BE49-F238E27FC236}">
                <a16:creationId xmlns:a16="http://schemas.microsoft.com/office/drawing/2014/main" id="{E7494F1B-3002-4EE5-A64B-FB71AF689D38}"/>
              </a:ext>
            </a:extLst>
          </p:cNvPr>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sl-SI" altLang="sl-SI"/>
          </a:p>
        </p:txBody>
      </p:sp>
      <p:sp>
        <p:nvSpPr>
          <p:cNvPr id="108557" name="Rectangle 13">
            <a:extLst>
              <a:ext uri="{FF2B5EF4-FFF2-40B4-BE49-F238E27FC236}">
                <a16:creationId xmlns:a16="http://schemas.microsoft.com/office/drawing/2014/main" id="{CD106DF1-D92C-474A-9A4B-4732D4094B7A}"/>
              </a:ext>
            </a:extLst>
          </p:cNvPr>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F84CBF0B-3A85-46EE-AD39-ABF3C1DECDE0}" type="slidenum">
              <a:rPr lang="sl-SI" altLang="sl-SI"/>
              <a:pPr/>
              <a:t>‹#›</a:t>
            </a:fld>
            <a:endParaRPr lang="sl-SI" altLang="sl-SI"/>
          </a:p>
        </p:txBody>
      </p:sp>
      <p:sp>
        <p:nvSpPr>
          <p:cNvPr id="108558" name="Rectangle 14">
            <a:extLst>
              <a:ext uri="{FF2B5EF4-FFF2-40B4-BE49-F238E27FC236}">
                <a16:creationId xmlns:a16="http://schemas.microsoft.com/office/drawing/2014/main" id="{0EA46BF9-D662-4770-8807-70F7DDDBC11F}"/>
              </a:ext>
            </a:extLst>
          </p:cNvPr>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108559" name="Rectangle 15">
            <a:extLst>
              <a:ext uri="{FF2B5EF4-FFF2-40B4-BE49-F238E27FC236}">
                <a16:creationId xmlns:a16="http://schemas.microsoft.com/office/drawing/2014/main" id="{69803C33-BCB0-4215-87BB-715E6DC0BA69}"/>
              </a:ext>
            </a:extLst>
          </p:cNvPr>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8558"/>
                                        </p:tgtEl>
                                        <p:attrNameLst>
                                          <p:attrName>style.visibility</p:attrName>
                                        </p:attrNameLst>
                                      </p:cBhvr>
                                      <p:to>
                                        <p:strVal val="visible"/>
                                      </p:to>
                                    </p:set>
                                    <p:anim calcmode="lin" valueType="num">
                                      <p:cBhvr>
                                        <p:cTn id="7" dur="2000" fill="hold"/>
                                        <p:tgtEl>
                                          <p:spTgt spid="108558"/>
                                        </p:tgtEl>
                                        <p:attrNameLst>
                                          <p:attrName>ppt_w</p:attrName>
                                        </p:attrNameLst>
                                      </p:cBhvr>
                                      <p:tavLst>
                                        <p:tav tm="0">
                                          <p:val>
                                            <p:strVal val="#ppt_w"/>
                                          </p:val>
                                        </p:tav>
                                        <p:tav tm="100000">
                                          <p:val>
                                            <p:strVal val="#ppt_w"/>
                                          </p:val>
                                        </p:tav>
                                      </p:tavLst>
                                    </p:anim>
                                    <p:anim calcmode="lin" valueType="num">
                                      <p:cBhvr>
                                        <p:cTn id="8" dur="2000" fill="hold"/>
                                        <p:tgtEl>
                                          <p:spTgt spid="10855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8558"/>
                                        </p:tgtEl>
                                        <p:attrNameLst>
                                          <p:attrName>ppt_x</p:attrName>
                                        </p:attrNameLst>
                                      </p:cBhvr>
                                      <p:tavLst>
                                        <p:tav tm="0">
                                          <p:val>
                                            <p:strVal val="#ppt_x-.4"/>
                                          </p:val>
                                        </p:tav>
                                        <p:tav tm="100000">
                                          <p:val>
                                            <p:strVal val="#ppt_x"/>
                                          </p:val>
                                        </p:tav>
                                      </p:tavLst>
                                    </p:anim>
                                    <p:anim calcmode="lin" valueType="num">
                                      <p:cBhvr>
                                        <p:cTn id="10" dur="2000" fill="hold"/>
                                        <p:tgtEl>
                                          <p:spTgt spid="10855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08559">
                                            <p:txEl>
                                              <p:pRg st="0" end="0"/>
                                            </p:txEl>
                                          </p:spTgt>
                                        </p:tgtEl>
                                        <p:attrNameLst>
                                          <p:attrName>style.visibility</p:attrName>
                                        </p:attrNameLst>
                                      </p:cBhvr>
                                      <p:to>
                                        <p:strVal val="visible"/>
                                      </p:to>
                                    </p:set>
                                    <p:animEffect transition="in" filter="fade">
                                      <p:cBhvr>
                                        <p:cTn id="15" dur="500">
                                          <p:stCondLst>
                                            <p:cond delay="0"/>
                                          </p:stCondLst>
                                        </p:cTn>
                                        <p:tgtEl>
                                          <p:spTgt spid="108559">
                                            <p:txEl>
                                              <p:pRg st="0" end="0"/>
                                            </p:txEl>
                                          </p:spTgt>
                                        </p:tgtEl>
                                      </p:cBhvr>
                                    </p:animEffect>
                                    <p:anim calcmode="lin" valueType="num">
                                      <p:cBhvr>
                                        <p:cTn id="16" dur="500" fill="hold">
                                          <p:stCondLst>
                                            <p:cond delay="0"/>
                                          </p:stCondLst>
                                        </p:cTn>
                                        <p:tgtEl>
                                          <p:spTgt spid="10855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08559">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108559">
                                            <p:txEl>
                                              <p:pRg st="1" end="1"/>
                                            </p:txEl>
                                          </p:spTgt>
                                        </p:tgtEl>
                                        <p:attrNameLst>
                                          <p:attrName>style.visibility</p:attrName>
                                        </p:attrNameLst>
                                      </p:cBhvr>
                                      <p:to>
                                        <p:strVal val="visible"/>
                                      </p:to>
                                    </p:set>
                                    <p:animEffect transition="in" filter="fade">
                                      <p:cBhvr>
                                        <p:cTn id="20" dur="500">
                                          <p:stCondLst>
                                            <p:cond delay="0"/>
                                          </p:stCondLst>
                                        </p:cTn>
                                        <p:tgtEl>
                                          <p:spTgt spid="108559">
                                            <p:txEl>
                                              <p:pRg st="1" end="1"/>
                                            </p:txEl>
                                          </p:spTgt>
                                        </p:tgtEl>
                                      </p:cBhvr>
                                    </p:animEffect>
                                    <p:anim calcmode="lin" valueType="num">
                                      <p:cBhvr>
                                        <p:cTn id="21" dur="500" fill="hold">
                                          <p:stCondLst>
                                            <p:cond delay="0"/>
                                          </p:stCondLst>
                                        </p:cTn>
                                        <p:tgtEl>
                                          <p:spTgt spid="108559">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108559">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108559">
                                            <p:txEl>
                                              <p:pRg st="2" end="2"/>
                                            </p:txEl>
                                          </p:spTgt>
                                        </p:tgtEl>
                                        <p:attrNameLst>
                                          <p:attrName>style.visibility</p:attrName>
                                        </p:attrNameLst>
                                      </p:cBhvr>
                                      <p:to>
                                        <p:strVal val="visible"/>
                                      </p:to>
                                    </p:set>
                                    <p:animEffect transition="in" filter="fade">
                                      <p:cBhvr>
                                        <p:cTn id="25" dur="500">
                                          <p:stCondLst>
                                            <p:cond delay="0"/>
                                          </p:stCondLst>
                                        </p:cTn>
                                        <p:tgtEl>
                                          <p:spTgt spid="108559">
                                            <p:txEl>
                                              <p:pRg st="2" end="2"/>
                                            </p:txEl>
                                          </p:spTgt>
                                        </p:tgtEl>
                                      </p:cBhvr>
                                    </p:animEffect>
                                    <p:anim calcmode="lin" valueType="num">
                                      <p:cBhvr>
                                        <p:cTn id="26" dur="500" fill="hold">
                                          <p:stCondLst>
                                            <p:cond delay="0"/>
                                          </p:stCondLst>
                                        </p:cTn>
                                        <p:tgtEl>
                                          <p:spTgt spid="108559">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108559">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108559">
                                            <p:txEl>
                                              <p:pRg st="3" end="3"/>
                                            </p:txEl>
                                          </p:spTgt>
                                        </p:tgtEl>
                                        <p:attrNameLst>
                                          <p:attrName>style.visibility</p:attrName>
                                        </p:attrNameLst>
                                      </p:cBhvr>
                                      <p:to>
                                        <p:strVal val="visible"/>
                                      </p:to>
                                    </p:set>
                                    <p:animEffect transition="in" filter="fade">
                                      <p:cBhvr>
                                        <p:cTn id="30" dur="500">
                                          <p:stCondLst>
                                            <p:cond delay="0"/>
                                          </p:stCondLst>
                                        </p:cTn>
                                        <p:tgtEl>
                                          <p:spTgt spid="108559">
                                            <p:txEl>
                                              <p:pRg st="3" end="3"/>
                                            </p:txEl>
                                          </p:spTgt>
                                        </p:tgtEl>
                                      </p:cBhvr>
                                    </p:animEffect>
                                    <p:anim calcmode="lin" valueType="num">
                                      <p:cBhvr>
                                        <p:cTn id="31" dur="500" fill="hold">
                                          <p:stCondLst>
                                            <p:cond delay="0"/>
                                          </p:stCondLst>
                                        </p:cTn>
                                        <p:tgtEl>
                                          <p:spTgt spid="108559">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108559">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108559">
                                            <p:txEl>
                                              <p:pRg st="4" end="4"/>
                                            </p:txEl>
                                          </p:spTgt>
                                        </p:tgtEl>
                                        <p:attrNameLst>
                                          <p:attrName>style.visibility</p:attrName>
                                        </p:attrNameLst>
                                      </p:cBhvr>
                                      <p:to>
                                        <p:strVal val="visible"/>
                                      </p:to>
                                    </p:set>
                                    <p:animEffect transition="in" filter="fade">
                                      <p:cBhvr>
                                        <p:cTn id="35" dur="500">
                                          <p:stCondLst>
                                            <p:cond delay="0"/>
                                          </p:stCondLst>
                                        </p:cTn>
                                        <p:tgtEl>
                                          <p:spTgt spid="108559">
                                            <p:txEl>
                                              <p:pRg st="4" end="4"/>
                                            </p:txEl>
                                          </p:spTgt>
                                        </p:tgtEl>
                                      </p:cBhvr>
                                    </p:animEffect>
                                    <p:anim calcmode="lin" valueType="num">
                                      <p:cBhvr>
                                        <p:cTn id="36" dur="500" fill="hold">
                                          <p:stCondLst>
                                            <p:cond delay="0"/>
                                          </p:stCondLst>
                                        </p:cTn>
                                        <p:tgtEl>
                                          <p:spTgt spid="108559">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1085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8" grpId="0"/>
      <p:bldP spid="108559"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08559"/>
                        </p:tgtEl>
                        <p:attrNameLst>
                          <p:attrName>style.visibility</p:attrName>
                        </p:attrNameLst>
                      </p:cBhvr>
                      <p:to>
                        <p:strVal val="visible"/>
                      </p:to>
                    </p:set>
                    <p:animEffect transition="in" filter="fade">
                      <p:cBhvr>
                        <p:cTn dur="500">
                          <p:stCondLst>
                            <p:cond delay="0"/>
                          </p:stCondLst>
                        </p:cTn>
                        <p:tgtEl>
                          <p:spTgt spid="108559"/>
                        </p:tgtEl>
                      </p:cBhvr>
                    </p:animEffect>
                    <p:anim calcmode="lin" valueType="num">
                      <p:cBhvr>
                        <p:cTn dur="500" fill="hold">
                          <p:stCondLst>
                            <p:cond delay="0"/>
                          </p:stCondLst>
                        </p:cTn>
                        <p:tgtEl>
                          <p:spTgt spid="10855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108559"/>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08559"/>
                        </p:tgtEl>
                        <p:attrNameLst>
                          <p:attrName>style.visibility</p:attrName>
                        </p:attrNameLst>
                      </p:cBhvr>
                      <p:to>
                        <p:strVal val="visible"/>
                      </p:to>
                    </p:set>
                    <p:animEffect transition="in" filter="fade">
                      <p:cBhvr>
                        <p:cTn dur="500">
                          <p:stCondLst>
                            <p:cond delay="0"/>
                          </p:stCondLst>
                        </p:cTn>
                        <p:tgtEl>
                          <p:spTgt spid="108559"/>
                        </p:tgtEl>
                      </p:cBhvr>
                    </p:animEffect>
                    <p:anim calcmode="lin" valueType="num">
                      <p:cBhvr>
                        <p:cTn dur="500" fill="hold">
                          <p:stCondLst>
                            <p:cond delay="0"/>
                          </p:stCondLst>
                        </p:cTn>
                        <p:tgtEl>
                          <p:spTgt spid="10855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108559"/>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08559"/>
                        </p:tgtEl>
                        <p:attrNameLst>
                          <p:attrName>style.visibility</p:attrName>
                        </p:attrNameLst>
                      </p:cBhvr>
                      <p:to>
                        <p:strVal val="visible"/>
                      </p:to>
                    </p:set>
                    <p:animEffect transition="in" filter="fade">
                      <p:cBhvr>
                        <p:cTn dur="500">
                          <p:stCondLst>
                            <p:cond delay="0"/>
                          </p:stCondLst>
                        </p:cTn>
                        <p:tgtEl>
                          <p:spTgt spid="108559"/>
                        </p:tgtEl>
                      </p:cBhvr>
                    </p:animEffect>
                    <p:anim calcmode="lin" valueType="num">
                      <p:cBhvr>
                        <p:cTn dur="500" fill="hold">
                          <p:stCondLst>
                            <p:cond delay="0"/>
                          </p:stCondLst>
                        </p:cTn>
                        <p:tgtEl>
                          <p:spTgt spid="10855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108559"/>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08559"/>
                        </p:tgtEl>
                        <p:attrNameLst>
                          <p:attrName>style.visibility</p:attrName>
                        </p:attrNameLst>
                      </p:cBhvr>
                      <p:to>
                        <p:strVal val="visible"/>
                      </p:to>
                    </p:set>
                    <p:animEffect transition="in" filter="fade">
                      <p:cBhvr>
                        <p:cTn dur="500">
                          <p:stCondLst>
                            <p:cond delay="0"/>
                          </p:stCondLst>
                        </p:cTn>
                        <p:tgtEl>
                          <p:spTgt spid="108559"/>
                        </p:tgtEl>
                      </p:cBhvr>
                    </p:animEffect>
                    <p:anim calcmode="lin" valueType="num">
                      <p:cBhvr>
                        <p:cTn dur="500" fill="hold">
                          <p:stCondLst>
                            <p:cond delay="0"/>
                          </p:stCondLst>
                        </p:cTn>
                        <p:tgtEl>
                          <p:spTgt spid="10855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108559"/>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08559"/>
                        </p:tgtEl>
                        <p:attrNameLst>
                          <p:attrName>style.visibility</p:attrName>
                        </p:attrNameLst>
                      </p:cBhvr>
                      <p:to>
                        <p:strVal val="visible"/>
                      </p:to>
                    </p:set>
                    <p:animEffect transition="in" filter="fade">
                      <p:cBhvr>
                        <p:cTn dur="500">
                          <p:stCondLst>
                            <p:cond delay="0"/>
                          </p:stCondLst>
                        </p:cTn>
                        <p:tgtEl>
                          <p:spTgt spid="108559"/>
                        </p:tgtEl>
                      </p:cBhvr>
                    </p:animEffect>
                    <p:anim calcmode="lin" valueType="num">
                      <p:cBhvr>
                        <p:cTn dur="500" fill="hold">
                          <p:stCondLst>
                            <p:cond delay="0"/>
                          </p:stCondLst>
                        </p:cTn>
                        <p:tgtEl>
                          <p:spTgt spid="10855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108559"/>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D5EA6EC0-E008-41B8-B9E2-6F79D61CF0C0}"/>
              </a:ext>
            </a:extLst>
          </p:cNvPr>
          <p:cNvSpPr>
            <a:spLocks noGrp="1" noRot="1" noChangeArrowheads="1"/>
          </p:cNvSpPr>
          <p:nvPr>
            <p:ph type="title"/>
          </p:nvPr>
        </p:nvSpPr>
        <p:spPr/>
        <p:txBody>
          <a:bodyPr/>
          <a:lstStyle/>
          <a:p>
            <a:pPr algn="ctr"/>
            <a:r>
              <a:rPr lang="sl-SI" altLang="sl-SI" sz="8000">
                <a:latin typeface="Complete in Him" pitchFamily="2" charset="0"/>
              </a:rPr>
              <a:t>GEORGE WASHINGTON</a:t>
            </a:r>
          </a:p>
        </p:txBody>
      </p:sp>
      <p:pic>
        <p:nvPicPr>
          <p:cNvPr id="6151" name="Picture 7" descr="george-washington-picture">
            <a:extLst>
              <a:ext uri="{FF2B5EF4-FFF2-40B4-BE49-F238E27FC236}">
                <a16:creationId xmlns:a16="http://schemas.microsoft.com/office/drawing/2014/main" id="{B1B50F42-6B67-4A78-9A59-69B8653569E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947863" y="1981200"/>
            <a:ext cx="5316537" cy="440055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6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a:extLst>
              <a:ext uri="{FF2B5EF4-FFF2-40B4-BE49-F238E27FC236}">
                <a16:creationId xmlns:a16="http://schemas.microsoft.com/office/drawing/2014/main" id="{54F91EF7-2653-460A-A8CE-2DABC9A89B87}"/>
              </a:ext>
            </a:extLst>
          </p:cNvPr>
          <p:cNvSpPr>
            <a:spLocks noGrp="1" noRot="1" noChangeArrowheads="1"/>
          </p:cNvSpPr>
          <p:nvPr>
            <p:ph type="body" sz="half" idx="1"/>
          </p:nvPr>
        </p:nvSpPr>
        <p:spPr>
          <a:xfrm>
            <a:off x="838200" y="1905000"/>
            <a:ext cx="3929063" cy="4191000"/>
          </a:xfrm>
        </p:spPr>
        <p:txBody>
          <a:bodyPr/>
          <a:lstStyle/>
          <a:p>
            <a:pPr>
              <a:lnSpc>
                <a:spcPct val="80000"/>
              </a:lnSpc>
            </a:pPr>
            <a:r>
              <a:rPr lang="sl-SI" altLang="sl-SI" sz="2000">
                <a:latin typeface="Comic Sans MS" panose="030F0702030302020204" pitchFamily="66" charset="0"/>
              </a:rPr>
              <a:t>George je bil v zelo težkem položaju, saj so možje bežali iz vojske, morala je padla in oskrba je bila neurejena. Šele francoski general Markiz de la Fayette in pruski častnik Friderik Viljem von Steuben sta mu pomagala iz demoraliziranih vojakov spet ustvariti armado. Leta 1781 so Američani v bitki pri Yorktownu odločno porazili Angleže. Vojna za neodvisnost je bila pri koncu.</a:t>
            </a:r>
          </a:p>
        </p:txBody>
      </p:sp>
      <p:pic>
        <p:nvPicPr>
          <p:cNvPr id="27655" name="Picture 7" descr="Marquis_de_Lafayette_1">
            <a:extLst>
              <a:ext uri="{FF2B5EF4-FFF2-40B4-BE49-F238E27FC236}">
                <a16:creationId xmlns:a16="http://schemas.microsoft.com/office/drawing/2014/main" id="{A46DD35F-88CB-43A4-B9C1-795CDEE1390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653088" y="2276475"/>
            <a:ext cx="2351087" cy="2954338"/>
          </a:xfrm>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a:extLst>
              <a:ext uri="{FF2B5EF4-FFF2-40B4-BE49-F238E27FC236}">
                <a16:creationId xmlns:a16="http://schemas.microsoft.com/office/drawing/2014/main" id="{57C61379-1DC1-4167-98AC-F3CCDEAD0355}"/>
              </a:ext>
            </a:extLst>
          </p:cNvPr>
          <p:cNvSpPr>
            <a:spLocks noGrp="1" noRot="1" noChangeArrowheads="1"/>
          </p:cNvSpPr>
          <p:nvPr>
            <p:ph type="body" sz="half" idx="2"/>
          </p:nvPr>
        </p:nvSpPr>
        <p:spPr>
          <a:xfrm>
            <a:off x="4916488" y="1905000"/>
            <a:ext cx="3929062" cy="4191000"/>
          </a:xfrm>
        </p:spPr>
        <p:txBody>
          <a:bodyPr/>
          <a:lstStyle/>
          <a:p>
            <a:pPr>
              <a:lnSpc>
                <a:spcPct val="90000"/>
              </a:lnSpc>
            </a:pPr>
            <a:r>
              <a:rPr lang="sl-SI" altLang="sl-SI" sz="2000">
                <a:latin typeface="Comic Sans MS" panose="030F0702030302020204" pitchFamily="66" charset="0"/>
              </a:rPr>
              <a:t>George si je kljub mnogim vojaškim porazom pridobil močan ugled. Veljal je za pametnega in pogumnega moža s trdim značajem. Po vojni se je lotil obnavljanja svojih nasadov, dokupil zemljo, zgradil rastlinjak in mlin. Bil je zelo zadovoljen in odpravljal se je na številna poslovna potovanja.</a:t>
            </a:r>
            <a:r>
              <a:rPr lang="sl-SI" altLang="sl-SI" sz="2400"/>
              <a:t> </a:t>
            </a:r>
          </a:p>
        </p:txBody>
      </p:sp>
      <p:pic>
        <p:nvPicPr>
          <p:cNvPr id="29705" name="Picture 9" descr="3a05073r">
            <a:extLst>
              <a:ext uri="{FF2B5EF4-FFF2-40B4-BE49-F238E27FC236}">
                <a16:creationId xmlns:a16="http://schemas.microsoft.com/office/drawing/2014/main" id="{B4AD062C-0047-4501-91C4-484974C7B844}"/>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46138" y="2133600"/>
            <a:ext cx="4205287" cy="3019425"/>
          </a:xfrm>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ED77499F-CDEB-40BE-82AA-481E590289DD}"/>
              </a:ext>
            </a:extLst>
          </p:cNvPr>
          <p:cNvSpPr>
            <a:spLocks noGrp="1" noRot="1" noChangeArrowheads="1"/>
          </p:cNvSpPr>
          <p:nvPr>
            <p:ph type="title"/>
          </p:nvPr>
        </p:nvSpPr>
        <p:spPr/>
        <p:txBody>
          <a:bodyPr/>
          <a:lstStyle/>
          <a:p>
            <a:r>
              <a:rPr lang="sl-SI" altLang="sl-SI">
                <a:latin typeface="Comic Sans MS" panose="030F0702030302020204" pitchFamily="66" charset="0"/>
              </a:rPr>
              <a:t>PREDSEDNIŠKA KAMPANJA</a:t>
            </a:r>
          </a:p>
        </p:txBody>
      </p:sp>
      <p:pic>
        <p:nvPicPr>
          <p:cNvPr id="33801" name="Picture 9" descr="GeorgeWashington1782painting">
            <a:extLst>
              <a:ext uri="{FF2B5EF4-FFF2-40B4-BE49-F238E27FC236}">
                <a16:creationId xmlns:a16="http://schemas.microsoft.com/office/drawing/2014/main" id="{4C87F8C2-E8E8-48FF-946B-AE922E727105}"/>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268538" y="1412875"/>
            <a:ext cx="4624387" cy="5330825"/>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ppt_x</p:attrName>
                                        </p:attrNameLst>
                                      </p:cBhvr>
                                      <p:tavLst>
                                        <p:tav tm="0">
                                          <p:val>
                                            <p:strVal val="#ppt_x-.2"/>
                                          </p:val>
                                        </p:tav>
                                        <p:tav tm="100000">
                                          <p:val>
                                            <p:strVal val="#ppt_x"/>
                                          </p:val>
                                        </p:tav>
                                      </p:tavLst>
                                    </p:anim>
                                    <p:anim calcmode="lin" valueType="num">
                                      <p:cBhvr>
                                        <p:cTn id="8"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a:extLst>
              <a:ext uri="{FF2B5EF4-FFF2-40B4-BE49-F238E27FC236}">
                <a16:creationId xmlns:a16="http://schemas.microsoft.com/office/drawing/2014/main" id="{15C43FE1-7E7D-44A0-ACAF-C9B9B1606021}"/>
              </a:ext>
            </a:extLst>
          </p:cNvPr>
          <p:cNvSpPr>
            <a:spLocks noGrp="1" noRot="1" noChangeArrowheads="1"/>
          </p:cNvSpPr>
          <p:nvPr>
            <p:ph type="body" sz="half" idx="1"/>
          </p:nvPr>
        </p:nvSpPr>
        <p:spPr>
          <a:xfrm>
            <a:off x="838200" y="1905000"/>
            <a:ext cx="3929063" cy="4191000"/>
          </a:xfrm>
        </p:spPr>
        <p:txBody>
          <a:bodyPr/>
          <a:lstStyle/>
          <a:p>
            <a:pPr>
              <a:lnSpc>
                <a:spcPct val="90000"/>
              </a:lnSpc>
            </a:pPr>
            <a:r>
              <a:rPr lang="sl-SI" altLang="sl-SI" sz="2000">
                <a:latin typeface="Comic Sans MS" panose="030F0702030302020204" pitchFamily="66" charset="0"/>
              </a:rPr>
              <a:t>Maja 1787 je kot član virginijske delegacije odpotoval na zasedanje ustavodajnega konventa v Philadelphio, na katerem so ga enoglasno izvolili za predsednika. Čeprav ni neposredno sodeloval pri oblikovanju in sprejemanju nove ustave, njegovega vpliva ne gre podcenjevati. Sebtembra 1787 je 13 držav ratificiralo novo ustavo.</a:t>
            </a:r>
          </a:p>
        </p:txBody>
      </p:sp>
      <p:pic>
        <p:nvPicPr>
          <p:cNvPr id="35847" name="Picture 7" descr="USA Independence and Expansion">
            <a:extLst>
              <a:ext uri="{FF2B5EF4-FFF2-40B4-BE49-F238E27FC236}">
                <a16:creationId xmlns:a16="http://schemas.microsoft.com/office/drawing/2014/main" id="{520D11CB-EE43-466A-9AFA-5FF469371F8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94238" y="2060575"/>
            <a:ext cx="4449762" cy="2879725"/>
          </a:xfrm>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a:extLst>
              <a:ext uri="{FF2B5EF4-FFF2-40B4-BE49-F238E27FC236}">
                <a16:creationId xmlns:a16="http://schemas.microsoft.com/office/drawing/2014/main" id="{5A251CD5-E8D3-4E4A-9C61-C6304F84FAC6}"/>
              </a:ext>
            </a:extLst>
          </p:cNvPr>
          <p:cNvSpPr>
            <a:spLocks noGrp="1" noRot="1" noChangeArrowheads="1"/>
          </p:cNvSpPr>
          <p:nvPr>
            <p:ph type="body" sz="half" idx="2"/>
          </p:nvPr>
        </p:nvSpPr>
        <p:spPr>
          <a:xfrm>
            <a:off x="4932363" y="1916113"/>
            <a:ext cx="3927475" cy="4191000"/>
          </a:xfrm>
        </p:spPr>
        <p:txBody>
          <a:bodyPr/>
          <a:lstStyle/>
          <a:p>
            <a:pPr>
              <a:lnSpc>
                <a:spcPct val="80000"/>
              </a:lnSpc>
            </a:pPr>
            <a:r>
              <a:rPr lang="sl-SI" altLang="sl-SI" sz="2000">
                <a:latin typeface="Comic Sans MS" panose="030F0702030302020204" pitchFamily="66" charset="0"/>
              </a:rPr>
              <a:t>Leta 1789 so brez težav izvedli volitve za predsednika države in člane predstavniškega doma, kjer so Washingtona izvolili za prvega predsednika ZDA. L Istega leta je prvič stopil v svoj urad v glavnem mestu New York. Zavedal se je tudi, kako pomembno je utrditi vpliven položaj predsednika, da bodo njegovi nasledniki lažje in bolj samozavestno opravljali predsedniške dolžnosti.</a:t>
            </a:r>
          </a:p>
        </p:txBody>
      </p:sp>
      <p:pic>
        <p:nvPicPr>
          <p:cNvPr id="38923" name="Picture 11" descr="492px-Portrait_of_George_Washington">
            <a:extLst>
              <a:ext uri="{FF2B5EF4-FFF2-40B4-BE49-F238E27FC236}">
                <a16:creationId xmlns:a16="http://schemas.microsoft.com/office/drawing/2014/main" id="{28C12102-0ED8-4FC5-AE7E-C15B5C163A45}"/>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81088" y="1905000"/>
            <a:ext cx="3440112" cy="4191000"/>
          </a:xfrm>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a:extLst>
              <a:ext uri="{FF2B5EF4-FFF2-40B4-BE49-F238E27FC236}">
                <a16:creationId xmlns:a16="http://schemas.microsoft.com/office/drawing/2014/main" id="{A42ABAB2-8351-4778-A532-5921BB607C6E}"/>
              </a:ext>
            </a:extLst>
          </p:cNvPr>
          <p:cNvSpPr>
            <a:spLocks noGrp="1" noRot="1" noChangeArrowheads="1"/>
          </p:cNvSpPr>
          <p:nvPr>
            <p:ph type="body" sz="half" idx="1"/>
          </p:nvPr>
        </p:nvSpPr>
        <p:spPr>
          <a:xfrm>
            <a:off x="838200" y="1905000"/>
            <a:ext cx="3929063" cy="4191000"/>
          </a:xfrm>
        </p:spPr>
        <p:txBody>
          <a:bodyPr/>
          <a:lstStyle/>
          <a:p>
            <a:pPr>
              <a:lnSpc>
                <a:spcPct val="90000"/>
              </a:lnSpc>
            </a:pPr>
            <a:r>
              <a:rPr lang="sl-SI" altLang="sl-SI" sz="2000">
                <a:latin typeface="Comic Sans MS" panose="030F0702030302020204" pitchFamily="66" charset="0"/>
              </a:rPr>
              <a:t>V drugem predsedniškem mandatu so ga čakale najtežje politične preizkušnje. Tretji predsedniški mandat je odklonil in leta 1797 sklenil, da je prišel čas za slovo od aktivne politike. Njegov naslednik je postal John Adams. Kot eden najpremožnejših ljudi tistega časa je na svojem posestvu umrl 14. 12. 1799 zaradi vnetja grla.</a:t>
            </a:r>
          </a:p>
        </p:txBody>
      </p:sp>
      <p:pic>
        <p:nvPicPr>
          <p:cNvPr id="40967" name="Picture 7" descr="death-george-washington">
            <a:extLst>
              <a:ext uri="{FF2B5EF4-FFF2-40B4-BE49-F238E27FC236}">
                <a16:creationId xmlns:a16="http://schemas.microsoft.com/office/drawing/2014/main" id="{E7929E13-575E-45A7-86A1-C06EB57BB0A0}"/>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16463" y="2205038"/>
            <a:ext cx="4338637" cy="3219450"/>
          </a:xfrm>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C4AB023A-3326-4445-9767-E8D9C7CB82AA}"/>
              </a:ext>
            </a:extLst>
          </p:cNvPr>
          <p:cNvSpPr>
            <a:spLocks noGrp="1" noRot="1" noChangeArrowheads="1"/>
          </p:cNvSpPr>
          <p:nvPr>
            <p:ph type="title"/>
          </p:nvPr>
        </p:nvSpPr>
        <p:spPr/>
        <p:txBody>
          <a:bodyPr/>
          <a:lstStyle/>
          <a:p>
            <a:pPr algn="ctr"/>
            <a:r>
              <a:rPr lang="sl-SI" altLang="sl-SI">
                <a:latin typeface="Comic Sans MS" panose="030F0702030302020204" pitchFamily="66" charset="0"/>
              </a:rPr>
              <a:t>ZANIMIVOSTI</a:t>
            </a:r>
          </a:p>
        </p:txBody>
      </p:sp>
      <p:sp>
        <p:nvSpPr>
          <p:cNvPr id="43021" name="Rectangle 13">
            <a:extLst>
              <a:ext uri="{FF2B5EF4-FFF2-40B4-BE49-F238E27FC236}">
                <a16:creationId xmlns:a16="http://schemas.microsoft.com/office/drawing/2014/main" id="{82FFD64E-EA1F-477B-B867-AAC82C413A38}"/>
              </a:ext>
            </a:extLst>
          </p:cNvPr>
          <p:cNvSpPr>
            <a:spLocks noGrp="1" noRot="1" noChangeArrowheads="1"/>
          </p:cNvSpPr>
          <p:nvPr>
            <p:ph type="body" sz="half" idx="1"/>
          </p:nvPr>
        </p:nvSpPr>
        <p:spPr>
          <a:xfrm>
            <a:off x="838200" y="1905000"/>
            <a:ext cx="3929063" cy="4191000"/>
          </a:xfrm>
        </p:spPr>
        <p:txBody>
          <a:bodyPr/>
          <a:lstStyle/>
          <a:p>
            <a:r>
              <a:rPr lang="sl-SI" altLang="sl-SI" sz="1800">
                <a:latin typeface="Comic Sans MS" panose="030F0702030302020204" pitchFamily="66" charset="0"/>
              </a:rPr>
              <a:t>Po njem je imenovano mesto Washington, D.C. ki je bilo ustanovljeno leta 1790.</a:t>
            </a:r>
            <a:endParaRPr lang="sl-SI" altLang="sl-SI" sz="1800" b="1">
              <a:latin typeface="Comic Sans MS" panose="030F0702030302020204" pitchFamily="66" charset="0"/>
            </a:endParaRPr>
          </a:p>
          <a:p>
            <a:r>
              <a:rPr lang="sl-SI" altLang="sl-SI" sz="1800">
                <a:latin typeface="Comic Sans MS" panose="030F0702030302020204" pitchFamily="66" charset="0"/>
              </a:rPr>
              <a:t>Njegova podoba je izklesana na tako imenovanem MOUNT RUSHMORE v Južni Dakoti, upodobljen pa je tuda na ameriških dolarjih.</a:t>
            </a:r>
            <a:endParaRPr lang="sl-SI" altLang="sl-SI" sz="1800" b="1">
              <a:latin typeface="Comic Sans MS" panose="030F0702030302020204" pitchFamily="66" charset="0"/>
            </a:endParaRPr>
          </a:p>
          <a:p>
            <a:endParaRPr lang="sl-SI" altLang="sl-SI" sz="1800">
              <a:latin typeface="Comic Sans MS" panose="030F0702030302020204" pitchFamily="66" charset="0"/>
            </a:endParaRPr>
          </a:p>
        </p:txBody>
      </p:sp>
      <p:pic>
        <p:nvPicPr>
          <p:cNvPr id="43022" name="Picture 14" descr="washington-dc">
            <a:extLst>
              <a:ext uri="{FF2B5EF4-FFF2-40B4-BE49-F238E27FC236}">
                <a16:creationId xmlns:a16="http://schemas.microsoft.com/office/drawing/2014/main" id="{2BB7FEEB-50A3-413C-8B8D-116D5D35B9EC}"/>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3438" y="2060575"/>
            <a:ext cx="4392612" cy="196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9" name="Picture 11" descr="Mount_Rushmore_National_Memorial">
            <a:extLst>
              <a:ext uri="{FF2B5EF4-FFF2-40B4-BE49-F238E27FC236}">
                <a16:creationId xmlns:a16="http://schemas.microsoft.com/office/drawing/2014/main" id="{85F0FC75-710F-4B83-8759-D1F15674081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71550" y="4365625"/>
            <a:ext cx="3024188" cy="226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4" name="Picture 16" descr="slika-Novcanica-1-Dolar-7201x400">
            <a:extLst>
              <a:ext uri="{FF2B5EF4-FFF2-40B4-BE49-F238E27FC236}">
                <a16:creationId xmlns:a16="http://schemas.microsoft.com/office/drawing/2014/main" id="{4E9BBF6F-9DBE-4D9B-822F-1D87ED61237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859338" y="4221163"/>
            <a:ext cx="2808287" cy="2462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ppt_x</p:attrName>
                                        </p:attrNameLst>
                                      </p:cBhvr>
                                      <p:tavLst>
                                        <p:tav tm="0">
                                          <p:val>
                                            <p:strVal val="#ppt_x-.2"/>
                                          </p:val>
                                        </p:tav>
                                        <p:tav tm="100000">
                                          <p:val>
                                            <p:strVal val="#ppt_x"/>
                                          </p:val>
                                        </p:tav>
                                      </p:tavLst>
                                    </p:anim>
                                    <p:anim calcmode="lin" valueType="num">
                                      <p:cBhvr>
                                        <p:cTn id="8" dur="1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3021">
                                            <p:txEl>
                                              <p:pRg st="0" end="0"/>
                                            </p:txEl>
                                          </p:spTgt>
                                        </p:tgtEl>
                                        <p:attrNameLst>
                                          <p:attrName>style.visibility</p:attrName>
                                        </p:attrNameLst>
                                      </p:cBhvr>
                                      <p:to>
                                        <p:strVal val="visible"/>
                                      </p:to>
                                    </p:set>
                                    <p:animEffect transition="in" filter="fade">
                                      <p:cBhvr>
                                        <p:cTn id="14" dur="500"/>
                                        <p:tgtEl>
                                          <p:spTgt spid="43021">
                                            <p:txEl>
                                              <p:pRg st="0" end="0"/>
                                            </p:txEl>
                                          </p:spTgt>
                                        </p:tgtEl>
                                      </p:cBhvr>
                                    </p:animEffect>
                                    <p:anim calcmode="lin" valueType="num">
                                      <p:cBhvr>
                                        <p:cTn id="15" dur="500" fill="hold"/>
                                        <p:tgtEl>
                                          <p:spTgt spid="4302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02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3021">
                                            <p:txEl>
                                              <p:pRg st="1" end="1"/>
                                            </p:txEl>
                                          </p:spTgt>
                                        </p:tgtEl>
                                        <p:attrNameLst>
                                          <p:attrName>style.visibility</p:attrName>
                                        </p:attrNameLst>
                                      </p:cBhvr>
                                      <p:to>
                                        <p:strVal val="visible"/>
                                      </p:to>
                                    </p:set>
                                    <p:animEffect transition="in" filter="fade">
                                      <p:cBhvr>
                                        <p:cTn id="21" dur="500"/>
                                        <p:tgtEl>
                                          <p:spTgt spid="43021">
                                            <p:txEl>
                                              <p:pRg st="1" end="1"/>
                                            </p:txEl>
                                          </p:spTgt>
                                        </p:tgtEl>
                                      </p:cBhvr>
                                    </p:animEffect>
                                    <p:anim calcmode="lin" valueType="num">
                                      <p:cBhvr>
                                        <p:cTn id="22" dur="500" fill="hold"/>
                                        <p:tgtEl>
                                          <p:spTgt spid="4302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302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2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23" name="Content Placeholder 111622">
            <a:extLst>
              <a:ext uri="{FF2B5EF4-FFF2-40B4-BE49-F238E27FC236}">
                <a16:creationId xmlns:a16="http://schemas.microsoft.com/office/drawing/2014/main" id="{1249F0F0-04FD-40B1-B197-3EBE7D30EC13}"/>
              </a:ext>
            </a:extLst>
          </p:cNvPr>
          <p:cNvGraphicFramePr>
            <a:graphicFrameLocks noGrp="1" noChangeAspect="1"/>
          </p:cNvGraphicFramePr>
          <p:nvPr>
            <p:ph/>
          </p:nvPr>
        </p:nvGraphicFramePr>
        <p:xfrm>
          <a:off x="-541338" y="-377825"/>
          <a:ext cx="10153651" cy="7237413"/>
        </p:xfrm>
        <a:graphic>
          <a:graphicData uri="http://schemas.openxmlformats.org/drawingml/2006/compatibility">
            <com:legacyDrawing xmlns:com="http://schemas.openxmlformats.org/drawingml/2006/compatibility" spid="_x0000_s111623"/>
          </a:graphicData>
        </a:graphic>
      </p:graphicFrame>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9C9216B7-15FE-467B-9AAF-42E8D4FBB33D}"/>
              </a:ext>
            </a:extLst>
          </p:cNvPr>
          <p:cNvSpPr>
            <a:spLocks noGrp="1" noRot="1" noChangeArrowheads="1"/>
          </p:cNvSpPr>
          <p:nvPr>
            <p:ph type="title"/>
          </p:nvPr>
        </p:nvSpPr>
        <p:spPr>
          <a:xfrm>
            <a:off x="457200" y="188913"/>
            <a:ext cx="8385175" cy="1487487"/>
          </a:xfrm>
        </p:spPr>
        <p:txBody>
          <a:bodyPr/>
          <a:lstStyle/>
          <a:p>
            <a:pPr algn="ctr"/>
            <a:r>
              <a:rPr lang="sl-SI" altLang="sl-SI">
                <a:latin typeface="Comic Sans MS" panose="030F0702030302020204" pitchFamily="66" charset="0"/>
              </a:rPr>
              <a:t>ŽIVLJENJE</a:t>
            </a:r>
          </a:p>
        </p:txBody>
      </p:sp>
      <p:pic>
        <p:nvPicPr>
          <p:cNvPr id="10247" name="Picture 7" descr="vc132b">
            <a:extLst>
              <a:ext uri="{FF2B5EF4-FFF2-40B4-BE49-F238E27FC236}">
                <a16:creationId xmlns:a16="http://schemas.microsoft.com/office/drawing/2014/main" id="{FC8E04C2-5BCA-46BF-A57D-530DBA2ACAFC}"/>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059113" y="1484313"/>
            <a:ext cx="3149600" cy="5084762"/>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2"/>
                                          </p:val>
                                        </p:tav>
                                        <p:tav tm="100000">
                                          <p:val>
                                            <p:strVal val="#ppt_x"/>
                                          </p:val>
                                        </p:tav>
                                      </p:tavLst>
                                    </p:anim>
                                    <p:anim calcmode="lin" valueType="num">
                                      <p:cBhvr>
                                        <p:cTn id="8" dur="1000" fill="hold"/>
                                        <p:tgtEl>
                                          <p:spTgt spid="102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a:extLst>
              <a:ext uri="{FF2B5EF4-FFF2-40B4-BE49-F238E27FC236}">
                <a16:creationId xmlns:a16="http://schemas.microsoft.com/office/drawing/2014/main" id="{1656BD69-7CD0-45F7-8128-C403A20CD737}"/>
              </a:ext>
            </a:extLst>
          </p:cNvPr>
          <p:cNvSpPr>
            <a:spLocks noGrp="1" noRot="1" noChangeArrowheads="1"/>
          </p:cNvSpPr>
          <p:nvPr>
            <p:ph type="body" sz="half" idx="1"/>
          </p:nvPr>
        </p:nvSpPr>
        <p:spPr>
          <a:xfrm>
            <a:off x="838200" y="1905000"/>
            <a:ext cx="3929063" cy="4191000"/>
          </a:xfrm>
        </p:spPr>
        <p:txBody>
          <a:bodyPr/>
          <a:lstStyle/>
          <a:p>
            <a:pPr>
              <a:lnSpc>
                <a:spcPct val="90000"/>
              </a:lnSpc>
            </a:pPr>
            <a:r>
              <a:rPr lang="sl-SI" altLang="sl-SI" sz="2000">
                <a:latin typeface="Comic Sans MS" panose="030F0702030302020204" pitchFamily="66" charset="0"/>
              </a:rPr>
              <a:t>George Washington se je rodil 22. 2. leta 1732 v Westmoreland Countyju. Oče je bil premožen lastnik plantaž. Po očetovi smrti je na družinskem posestvu pomagal polbratu Lawrencu. Posvetil se je vojaški umetnosti in raziskovanju ameriškega zahoda. Leta 1752 mu je umrl polbrat in Georgea v oporoki postavil za glavnega dediča.</a:t>
            </a:r>
          </a:p>
        </p:txBody>
      </p:sp>
      <p:pic>
        <p:nvPicPr>
          <p:cNvPr id="13319" name="Picture 7" descr="GEWA1678">
            <a:extLst>
              <a:ext uri="{FF2B5EF4-FFF2-40B4-BE49-F238E27FC236}">
                <a16:creationId xmlns:a16="http://schemas.microsoft.com/office/drawing/2014/main" id="{53FF53AD-DAF7-4BCF-B43B-4C95C6442115}"/>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59338" y="2420938"/>
            <a:ext cx="3965575" cy="2633662"/>
          </a:xfrm>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a:extLst>
              <a:ext uri="{FF2B5EF4-FFF2-40B4-BE49-F238E27FC236}">
                <a16:creationId xmlns:a16="http://schemas.microsoft.com/office/drawing/2014/main" id="{A92E69B4-D790-4C04-9FD9-193B707B67E0}"/>
              </a:ext>
            </a:extLst>
          </p:cNvPr>
          <p:cNvSpPr>
            <a:spLocks noGrp="1" noRot="1" noChangeArrowheads="1"/>
          </p:cNvSpPr>
          <p:nvPr>
            <p:ph type="body" sz="half" idx="2"/>
          </p:nvPr>
        </p:nvSpPr>
        <p:spPr>
          <a:xfrm>
            <a:off x="4916488" y="1905000"/>
            <a:ext cx="3929062" cy="4191000"/>
          </a:xfrm>
        </p:spPr>
        <p:txBody>
          <a:bodyPr/>
          <a:lstStyle/>
          <a:p>
            <a:pPr>
              <a:lnSpc>
                <a:spcPct val="80000"/>
              </a:lnSpc>
            </a:pPr>
            <a:r>
              <a:rPr lang="sl-SI" altLang="sl-SI" sz="2000">
                <a:latin typeface="Comic Sans MS" panose="030F0702030302020204" pitchFamily="66" charset="0"/>
              </a:rPr>
              <a:t>Preden so se trenja med Veliko Britanijo in Francijo razvila v kolonialno vojno, je kot polkovnik milice dokazal nadarjenost za vojaški poklic. Leta 1754 je pri Fort Necessityju doživel poraz in zaradi tega razočaran zapustil milico. Vendar se je že maja leta 1755 pridružil rednim britanskim enotam v Virginiji. </a:t>
            </a:r>
          </a:p>
        </p:txBody>
      </p:sp>
      <p:pic>
        <p:nvPicPr>
          <p:cNvPr id="15371" name="Picture 11" descr="George_Washington_In_Revolution_Painting">
            <a:extLst>
              <a:ext uri="{FF2B5EF4-FFF2-40B4-BE49-F238E27FC236}">
                <a16:creationId xmlns:a16="http://schemas.microsoft.com/office/drawing/2014/main" id="{50AB4609-E2EA-4BAB-AD6E-B4D876BEF518}"/>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198563" y="2133600"/>
            <a:ext cx="3817937" cy="3330575"/>
          </a:xfrm>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a:extLst>
              <a:ext uri="{FF2B5EF4-FFF2-40B4-BE49-F238E27FC236}">
                <a16:creationId xmlns:a16="http://schemas.microsoft.com/office/drawing/2014/main" id="{7EA2DA28-4A8B-4762-9C57-130F7B9E50B5}"/>
              </a:ext>
            </a:extLst>
          </p:cNvPr>
          <p:cNvSpPr>
            <a:spLocks noGrp="1" noRot="1" noChangeArrowheads="1"/>
          </p:cNvSpPr>
          <p:nvPr>
            <p:ph type="body" sz="half" idx="1"/>
          </p:nvPr>
        </p:nvSpPr>
        <p:spPr>
          <a:xfrm>
            <a:off x="838200" y="1905000"/>
            <a:ext cx="3929063" cy="4191000"/>
          </a:xfrm>
        </p:spPr>
        <p:txBody>
          <a:bodyPr/>
          <a:lstStyle/>
          <a:p>
            <a:pPr>
              <a:lnSpc>
                <a:spcPct val="90000"/>
              </a:lnSpc>
            </a:pPr>
            <a:r>
              <a:rPr lang="sl-SI" altLang="sl-SI" sz="2000">
                <a:latin typeface="Comic Sans MS" panose="030F0702030302020204" pitchFamily="66" charset="0"/>
              </a:rPr>
              <a:t>Tam so ga, čeprav je bil star le 23 let, hitro povišali v polkovnika in ga poslali branit zahodno mejo Virginije. Ko leta 1758 na virginijskih mejah ni bilo več kaj varovati, ga je minilo veselje do vojskovanja. V Mount Vernonu se je posvetil kmetovanju in se poročil z bogato vdovo Martho Dandridge Custis. Njun zakon je bil srečen, vendar nista imela otrok.</a:t>
            </a:r>
          </a:p>
          <a:p>
            <a:pPr>
              <a:lnSpc>
                <a:spcPct val="90000"/>
              </a:lnSpc>
            </a:pPr>
            <a:endParaRPr lang="sl-SI" altLang="sl-SI" sz="2000"/>
          </a:p>
        </p:txBody>
      </p:sp>
      <p:pic>
        <p:nvPicPr>
          <p:cNvPr id="19463" name="Picture 7" descr="url">
            <a:extLst>
              <a:ext uri="{FF2B5EF4-FFF2-40B4-BE49-F238E27FC236}">
                <a16:creationId xmlns:a16="http://schemas.microsoft.com/office/drawing/2014/main" id="{1A346F14-0F54-4873-A37C-D087702ADC8C}"/>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00588" y="2243138"/>
            <a:ext cx="4048125" cy="3268662"/>
          </a:xfrm>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a:extLst>
              <a:ext uri="{FF2B5EF4-FFF2-40B4-BE49-F238E27FC236}">
                <a16:creationId xmlns:a16="http://schemas.microsoft.com/office/drawing/2014/main" id="{E976F7E2-037F-4F97-B69D-030269D508A4}"/>
              </a:ext>
            </a:extLst>
          </p:cNvPr>
          <p:cNvSpPr>
            <a:spLocks noGrp="1" noRot="1" noChangeArrowheads="1"/>
          </p:cNvSpPr>
          <p:nvPr>
            <p:ph type="body" sz="half" idx="2"/>
          </p:nvPr>
        </p:nvSpPr>
        <p:spPr>
          <a:xfrm>
            <a:off x="4916488" y="1905000"/>
            <a:ext cx="3929062" cy="4191000"/>
          </a:xfrm>
        </p:spPr>
        <p:txBody>
          <a:bodyPr/>
          <a:lstStyle/>
          <a:p>
            <a:pPr>
              <a:lnSpc>
                <a:spcPct val="80000"/>
              </a:lnSpc>
            </a:pPr>
            <a:r>
              <a:rPr lang="sl-SI" altLang="sl-SI" sz="2000">
                <a:latin typeface="Comic Sans MS" panose="030F0702030302020204" pitchFamily="66" charset="0"/>
              </a:rPr>
              <a:t>Nekaj let kasneje se je začel ukvarjati s politiko. Postal je zastopnik Virginije v predstavniškem domu. Imel pa je tudi pomembno vlogo pri oblikovanju tako imenovanih sklepov iz Fairfaxa, ki so priporočali bojkot britanskega blaga, vendar je še vedno upal, da bo z Britanci mogoče najti rešitev po mirni poti. Toda spor se je zaostril in aprila 1775 so izbruhnili krvavi spopadi med angleškimi četami ter ameriško milico. </a:t>
            </a:r>
          </a:p>
          <a:p>
            <a:pPr>
              <a:lnSpc>
                <a:spcPct val="80000"/>
              </a:lnSpc>
            </a:pPr>
            <a:endParaRPr lang="sl-SI" altLang="sl-SI" sz="2000"/>
          </a:p>
        </p:txBody>
      </p:sp>
      <p:pic>
        <p:nvPicPr>
          <p:cNvPr id="17421" name="Picture 13" descr="Betsy Ross and George Washington">
            <a:extLst>
              <a:ext uri="{FF2B5EF4-FFF2-40B4-BE49-F238E27FC236}">
                <a16:creationId xmlns:a16="http://schemas.microsoft.com/office/drawing/2014/main" id="{F2FE5ED7-F66F-4DBB-B62E-57252103D75E}"/>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15988" y="2667000"/>
            <a:ext cx="4205287" cy="2657475"/>
          </a:xfrm>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a:extLst>
              <a:ext uri="{FF2B5EF4-FFF2-40B4-BE49-F238E27FC236}">
                <a16:creationId xmlns:a16="http://schemas.microsoft.com/office/drawing/2014/main" id="{AD0109B9-AE58-4DFA-A3CF-2D22F757F20B}"/>
              </a:ext>
            </a:extLst>
          </p:cNvPr>
          <p:cNvSpPr>
            <a:spLocks noGrp="1" noRot="1" noChangeArrowheads="1"/>
          </p:cNvSpPr>
          <p:nvPr>
            <p:ph type="body" sz="half" idx="1"/>
          </p:nvPr>
        </p:nvSpPr>
        <p:spPr>
          <a:xfrm>
            <a:off x="838200" y="1905000"/>
            <a:ext cx="3929063" cy="4191000"/>
          </a:xfrm>
        </p:spPr>
        <p:txBody>
          <a:bodyPr/>
          <a:lstStyle/>
          <a:p>
            <a:r>
              <a:rPr lang="sl-SI" altLang="sl-SI" sz="2000">
                <a:latin typeface="Comic Sans MS" panose="030F0702030302020204" pitchFamily="66" charset="0"/>
              </a:rPr>
              <a:t>Američani so istega leta sklicali kontinentalni kongres, ki je julija sprejel deklaracijo o neodvisnosti. Začela se je vojna za ameriško neodvisnost. Za vrhovnega poveljnika nove kontinentalne armade je bil izbran prav Washington. </a:t>
            </a:r>
          </a:p>
          <a:p>
            <a:endParaRPr lang="sl-SI" altLang="sl-SI" sz="2000">
              <a:latin typeface="Comic Sans MS" panose="030F0702030302020204" pitchFamily="66" charset="0"/>
            </a:endParaRPr>
          </a:p>
          <a:p>
            <a:endParaRPr lang="sl-SI" altLang="sl-SI" sz="2000">
              <a:latin typeface="Comic Sans MS" panose="030F0702030302020204" pitchFamily="66" charset="0"/>
            </a:endParaRPr>
          </a:p>
        </p:txBody>
      </p:sp>
      <p:pic>
        <p:nvPicPr>
          <p:cNvPr id="21514" name="Picture 10" descr="500px-general_george_washington_resigning_his_commission">
            <a:extLst>
              <a:ext uri="{FF2B5EF4-FFF2-40B4-BE49-F238E27FC236}">
                <a16:creationId xmlns:a16="http://schemas.microsoft.com/office/drawing/2014/main" id="{DDE66D5C-A396-49FB-BCC8-FD94820BC85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52950" y="2095500"/>
            <a:ext cx="4267200" cy="2760663"/>
          </a:xfrm>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a:extLst>
              <a:ext uri="{FF2B5EF4-FFF2-40B4-BE49-F238E27FC236}">
                <a16:creationId xmlns:a16="http://schemas.microsoft.com/office/drawing/2014/main" id="{C6DE61B9-C9B5-4E30-8BF9-972323D917E4}"/>
              </a:ext>
            </a:extLst>
          </p:cNvPr>
          <p:cNvSpPr>
            <a:spLocks noGrp="1" noRot="1" noChangeArrowheads="1"/>
          </p:cNvSpPr>
          <p:nvPr>
            <p:ph type="body" sz="half" idx="2"/>
          </p:nvPr>
        </p:nvSpPr>
        <p:spPr>
          <a:xfrm>
            <a:off x="4916488" y="1905000"/>
            <a:ext cx="3929062" cy="4191000"/>
          </a:xfrm>
        </p:spPr>
        <p:txBody>
          <a:bodyPr/>
          <a:lstStyle/>
          <a:p>
            <a:pPr>
              <a:lnSpc>
                <a:spcPct val="90000"/>
              </a:lnSpc>
            </a:pPr>
            <a:r>
              <a:rPr lang="sl-SI" altLang="sl-SI" sz="2000">
                <a:latin typeface="Comic Sans MS" panose="030F0702030302020204" pitchFamily="66" charset="0"/>
              </a:rPr>
              <a:t>Po nekaj porazih je zmagal v bitki pri Trentonu in Princetonu. Francija je leta 1778 priznala neodvisnost ZDA. Vendar tudi s francosko podporo do preobrata še ni prišlo.</a:t>
            </a:r>
          </a:p>
        </p:txBody>
      </p:sp>
      <p:pic>
        <p:nvPicPr>
          <p:cNvPr id="25607" name="Picture 7" descr="general_george_washington_1777_lg">
            <a:extLst>
              <a:ext uri="{FF2B5EF4-FFF2-40B4-BE49-F238E27FC236}">
                <a16:creationId xmlns:a16="http://schemas.microsoft.com/office/drawing/2014/main" id="{6523E91A-E7C5-49AC-A733-E9B230D98E5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87425" y="1931988"/>
            <a:ext cx="3925888" cy="3730625"/>
          </a:xfrm>
        </p:spPr>
      </p:pic>
    </p:spTree>
  </p:cSld>
  <p:clrMapOvr>
    <a:masterClrMapping/>
  </p:clrMapOvr>
  <p:transition>
    <p:push dir="r"/>
  </p:transition>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l-SI"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l-SI"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701</Words>
  <Application>Microsoft Office PowerPoint</Application>
  <PresentationFormat>On-screen Show (4:3)</PresentationFormat>
  <Paragraphs>37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Arial Black</vt:lpstr>
      <vt:lpstr>Arial</vt:lpstr>
      <vt:lpstr>Wingdings</vt:lpstr>
      <vt:lpstr>Complete in Him</vt:lpstr>
      <vt:lpstr>Comic Sans MS</vt:lpstr>
      <vt:lpstr>Glass Layers</vt:lpstr>
      <vt:lpstr>GEORGE WASHINGTON</vt:lpstr>
      <vt:lpstr>PowerPoint Presentation</vt:lpstr>
      <vt:lpstr>ŽIVLJENJE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PREDSEDNIŠKA KAMPANJA</vt:lpstr>
      <vt:lpstr>PowerPoint Presentation</vt:lpstr>
      <vt:lpstr>PowerPoint Presentation</vt:lpstr>
      <vt:lpstr>PowerPoint Presentation</vt:lpstr>
      <vt:lpstr>ZANIMIVOSTI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2019-06-03T09:17:06Z</dcterms:created>
  <dcterms:modified xsi:type="dcterms:W3CDTF">2019-06-03T09:17:06Z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