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AF62EE9-D490-4BD0-8F79-1C73CFCBA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4C723-CA0A-466B-B97A-7613E208B31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E8C2D40-AFC7-4028-A81E-87B1D7DA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6C4E946-11CD-40D8-8696-3591EFBC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84C9E-2513-44C3-93E6-8E83D9FD54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851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44995C41-9C5D-48B9-AB88-5F289A58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6D823-BCE8-44DE-87BB-8430FA57CC8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46EB6CC-5810-4279-B1B9-C37FAA2CE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0188D9E-9717-4020-9C16-E631E1EB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8DF81-9206-4382-BE16-15417B70654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0982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218CEAA-BBB7-45A4-917A-21D2BD889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DED53-3F55-42CC-AB59-5CDDA38B144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35BD897-CF98-48D5-94A8-F2A6259C4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009502C-C8F5-44C0-B787-1D568B23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47763-70FD-4819-BABC-628AF52C7C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966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1FD1276-E84B-4B94-980A-A0886489A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290D-5656-4BDC-B149-1192FCE7E71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3553AB0-7B00-47FC-A2B8-3E7268BDB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0F48BE2-F470-4AD2-BC85-6CBCD12DF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F2889-64E6-4471-8810-2CB66BC34F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267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FB07D1B1-D649-4B9E-B075-F1426046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DC9FA-C03F-453C-A30C-F8D8D384A79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053D40D-8303-45E4-A838-FADF9F54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787B52F-B3D1-4916-914C-73F003FF7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80DC8-4428-44EE-8FDA-F570966104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0538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BEE85038-D323-4849-B209-C69470B2C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E9829-5F9F-4C4C-976E-21D9513CDD9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509A19E-9E3B-4893-AA0D-E6B1C12F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7D15EA0-5908-42D1-9AA8-11C46FB13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A1717-04A9-474C-B389-9DFEAB80E0B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1041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12B3F009-CEC2-46A2-9E48-C0732CF33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B574C-C7DD-45EB-A9E1-C865CE9DE03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0E2C7A7A-E1A6-4D2F-AB75-0CC650C08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9F214CE6-75FE-454B-93C0-813CCEB68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1191D-E1A4-463A-87AC-E1B1F49689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8194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2BC3267F-C662-4EDE-B949-65C522BF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7E253-2BD3-4BCC-8011-62F5148CB02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96712EC1-452D-4C4A-9AD9-89F79B454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AA1C9D4D-AF4B-4F58-9248-0E3635BA0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28594-78B0-44C3-96D5-92E3664E511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0517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888F754E-D844-409F-9ABE-86A6BD4C6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C4244-2CC5-48E7-8CF8-D9CBB64AD1F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4C40A8AF-1818-43FE-898E-127038689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80E6CEE9-1B09-4A60-A8A1-07E85F3F0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1B077-9432-4E1F-A475-3CBE59B3B6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496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65E83C4-10DE-439D-AEF1-F58E5E4F7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69517-95E5-4430-924B-B741E60DBC2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193780BA-B43B-427C-97DA-89C03F51F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12A75BF-7662-43AF-846B-241C362BC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63634-5D88-4E02-8E17-AEDCBBA681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9604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9CA2B9E-4E3C-43FA-8614-C189D401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F8658-6C54-4825-B287-CB7ABD4AB48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DC5218B-C01A-444E-8C2F-EF89B3C43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F3B44D84-5166-4B3D-B2C8-84CA5B07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131C5-B250-4C9C-A9AF-B8A90352A1E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5350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2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532E60F1-5C30-4687-AB1B-0A7455186B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0E13E1B9-84D6-4AC4-BBA1-10A40493CB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3D56C47-DFA7-438F-9920-A43112556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99514E-D175-49E4-9E85-9AF76091853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5B3C2E1-1636-4FF4-8BDD-6CB075E520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4A7A8C1-5252-4E61-884F-50E3533D52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AE7181E-BED2-4CA0-8388-F39666BB479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A4220B4C-146B-4B02-936D-23CE91F63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sl-SI" altLang="sl-SI" sz="6500" b="1">
                <a:latin typeface="Times New Roman" panose="02020603050405020304" pitchFamily="18" charset="0"/>
                <a:cs typeface="Times New Roman" panose="02020603050405020304" pitchFamily="18" charset="0"/>
              </a:rPr>
              <a:t>V E R O V A N J E</a:t>
            </a:r>
            <a:br>
              <a:rPr lang="sl-SI" altLang="sl-SI" sz="6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V ZGODNJIH</a:t>
            </a:r>
            <a:b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VISOKIH KULTURAH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9E77AC3C-6FA8-4410-8390-517FB950A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DE134E09-181F-4377-94D2-444F72F99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>
                <a:latin typeface="Times New Roman" panose="02020603050405020304" pitchFamily="18" charset="0"/>
                <a:cs typeface="Times New Roman" panose="02020603050405020304" pitchFamily="18" charset="0"/>
              </a:rPr>
              <a:t>	Zgodnje visoke kulture imajo začetek na koncu 4. tisočletja pred Kristusom, okrog leta 3100 in sicer na območju Egipta.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2C00A3-A2A1-46F8-B4AE-78202E298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>
                <a:latin typeface="Times New Roman" pitchFamily="18" charset="0"/>
                <a:cs typeface="Times New Roman" pitchFamily="18" charset="0"/>
              </a:rPr>
              <a:t>verovanje v </a:t>
            </a:r>
            <a:r>
              <a:rPr lang="sl-SI" b="1" cap="all" dirty="0" err="1">
                <a:latin typeface="Times New Roman" pitchFamily="18" charset="0"/>
                <a:cs typeface="Times New Roman" pitchFamily="18" charset="0"/>
              </a:rPr>
              <a:t>egiptu</a:t>
            </a:r>
            <a:endParaRPr lang="sl-SI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5C10D98-3C93-41CB-BA71-17D570D9E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 err="1">
                <a:latin typeface="Times New Roman" pitchFamily="18" charset="0"/>
                <a:cs typeface="Times New Roman" pitchFamily="18" charset="0"/>
              </a:rPr>
              <a:t>Politeistično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verovanje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Glavni bog je bil bog sonca </a:t>
            </a:r>
            <a:r>
              <a:rPr lang="sl-SI" b="1" dirty="0">
                <a:latin typeface="Times New Roman" pitchFamily="18" charset="0"/>
                <a:cs typeface="Times New Roman" pitchFamily="18" charset="0"/>
              </a:rPr>
              <a:t>Amon ra 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(-a ali -e)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Faraoni so bili nekaj časa obravnavani kot bogovi, nekaj časa pa kot božanska bitja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 err="1">
                <a:latin typeface="Times New Roman" pitchFamily="18" charset="0"/>
                <a:cs typeface="Times New Roman" pitchFamily="18" charset="0"/>
              </a:rPr>
              <a:t>Amenofis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IV je izvedel versko reformo (enoboštvo v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Atona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Svoje ime preimenoval v Ehn</a:t>
            </a:r>
            <a:r>
              <a:rPr lang="sl-SI" b="1" dirty="0">
                <a:latin typeface="Times New Roman" pitchFamily="18" charset="0"/>
                <a:cs typeface="Times New Roman" pitchFamily="18" charset="0"/>
              </a:rPr>
              <a:t>aton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a (pomeni </a:t>
            </a:r>
            <a:r>
              <a:rPr lang="sl-SI" dirty="0" err="1">
                <a:latin typeface="Times New Roman" pitchFamily="18" charset="0"/>
                <a:cs typeface="Times New Roman" pitchFamily="18" charset="0"/>
              </a:rPr>
              <a:t>Atonu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všečen)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Egiptovsko ljudstvo je novo versko reformo zavračalo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 err="1">
                <a:latin typeface="Times New Roman" pitchFamily="18" charset="0"/>
                <a:cs typeface="Times New Roman" pitchFamily="18" charset="0"/>
              </a:rPr>
              <a:t>Tutankaton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 ljudstvu dovoli staro verovanje v več bogov </a:t>
            </a: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Glavni bog postane zopet Amon ra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Tutankaton</a:t>
            </a:r>
            <a:r>
              <a:rPr lang="sl-SI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se preimenuje v Tutankamona.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687606-796E-4B27-8D70-BD46B951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>
                <a:latin typeface="Times New Roman" pitchFamily="18" charset="0"/>
                <a:cs typeface="Times New Roman" pitchFamily="18" charset="0"/>
              </a:rPr>
              <a:t>Mezopotamija</a:t>
            </a:r>
            <a:endParaRPr lang="sl-SI" dirty="0"/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73AB24D-A315-4C3F-B666-BEB56D1F4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 Sumerskih mestnih državah so vladarji veljali kot namestniki božanstev v njihovi državi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 err="1"/>
              <a:t>Akadi</a:t>
            </a:r>
            <a:r>
              <a:rPr lang="sl-SI" dirty="0"/>
              <a:t> obravnavali svoje kralje kot božje kralje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V </a:t>
            </a:r>
            <a:r>
              <a:rPr lang="sl-SI" dirty="0" err="1"/>
              <a:t>Starobabilonskem</a:t>
            </a:r>
            <a:r>
              <a:rPr lang="sl-SI" dirty="0"/>
              <a:t> kraljestvu, je vsak ceh imel svojega boga zaščitnika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Asirsko kraljestvo se širi v imenu državnega boga </a:t>
            </a:r>
            <a:r>
              <a:rPr lang="sl-SI" dirty="0" err="1"/>
              <a:t>Asurja</a:t>
            </a:r>
            <a:r>
              <a:rPr lang="sl-SI" dirty="0"/>
              <a:t>. Država se razširi na Egipt, Mezopotamijo, Palestino, Fenicijo, dele Male Azije in Irana. S tem se širi verovanje v boga </a:t>
            </a:r>
            <a:r>
              <a:rPr lang="sl-SI" dirty="0" err="1"/>
              <a:t>Asurja</a:t>
            </a:r>
            <a:r>
              <a:rPr lang="sl-SI" dirty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3FB9BE18-ED1C-4043-A553-F630A1456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latin typeface="Times New Roman" panose="02020603050405020304" pitchFamily="18" charset="0"/>
                <a:cs typeface="Times New Roman" panose="02020603050405020304" pitchFamily="18" charset="0"/>
              </a:rPr>
              <a:t>FENICIJA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FCA1D12B-224A-49E7-AE6A-0E3AC7314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Za Fenicijo ni posebnih podatkov o verovanju, zato lahko sklepamo, da je bilo podobno kot v Palestini.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2EFDA8-9A54-4691-82B3-174B82D12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 err="1">
                <a:latin typeface="Times New Roman" pitchFamily="18" charset="0"/>
                <a:cs typeface="Times New Roman" pitchFamily="18" charset="0"/>
              </a:rPr>
              <a:t>palestina</a:t>
            </a: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D8212A59-7A15-416B-92BE-398A782FB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Iz suženjstva je Palestince prišel rešit Mojzes</a:t>
            </a:r>
          </a:p>
          <a:p>
            <a:r>
              <a:rPr lang="sl-SI" altLang="sl-SI"/>
              <a:t>Med vračanjem v domovino je uvedel vero v enega boga Jahveja</a:t>
            </a:r>
          </a:p>
          <a:p>
            <a:r>
              <a:rPr lang="sl-SI" altLang="sl-SI"/>
              <a:t>Postavil je tudi 10 zapovedi</a:t>
            </a:r>
          </a:p>
          <a:p>
            <a:r>
              <a:rPr lang="sl-SI" altLang="sl-SI"/>
              <a:t>Po teh božjih zakonih naj bi živeli svoje versko in tudi vsakdanje življenje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41C254A4-6534-4B70-B1E8-8BF86835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latin typeface="Times New Roman" panose="02020603050405020304" pitchFamily="18" charset="0"/>
                <a:cs typeface="Times New Roman" panose="02020603050405020304" pitchFamily="18" charset="0"/>
              </a:rPr>
              <a:t>VIRI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9D8E8F21-AD2D-4F3F-B6E0-5D411AE6A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Zvezek za zgodovino</a:t>
            </a:r>
          </a:p>
          <a:p>
            <a:r>
              <a:rPr lang="sl-SI" altLang="sl-SI"/>
              <a:t>ZGODOVINA 1. Učbenik za prvi letnik gimnazije / V. Brodnik, R. A. Jernejčič, Z. Radojnič, T. Urankar – Dornik [DZS, Ljubljana 2003]</a:t>
            </a:r>
          </a:p>
          <a:p>
            <a:r>
              <a:rPr lang="sl-SI" altLang="sl-SI"/>
              <a:t>Wikipedija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Officeova tema</vt:lpstr>
      <vt:lpstr>V E R O V A N J E  V ZGODNJIH VISOKIH KULTURAH</vt:lpstr>
      <vt:lpstr>UVOD</vt:lpstr>
      <vt:lpstr>verovanje v egiptu</vt:lpstr>
      <vt:lpstr>Mezopotamija</vt:lpstr>
      <vt:lpstr>FENICIJA</vt:lpstr>
      <vt:lpstr>palestina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2019-06-03T09:17:10Z</dcterms:created>
  <dcterms:modified xsi:type="dcterms:W3CDTF">2019-06-03T09:17:10Z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