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4818" name="Group 2">
            <a:extLst>
              <a:ext uri="{FF2B5EF4-FFF2-40B4-BE49-F238E27FC236}">
                <a16:creationId xmlns:a16="http://schemas.microsoft.com/office/drawing/2014/main" id="{CEF9B973-0676-4CF2-9FE1-A5FD73CEB57D}"/>
              </a:ext>
            </a:extLst>
          </p:cNvPr>
          <p:cNvGrpSpPr>
            <a:grpSpLocks/>
          </p:cNvGrpSpPr>
          <p:nvPr/>
        </p:nvGrpSpPr>
        <p:grpSpPr bwMode="auto">
          <a:xfrm>
            <a:off x="3800475" y="1789113"/>
            <a:ext cx="5340350" cy="5056187"/>
            <a:chOff x="2394" y="1127"/>
            <a:chExt cx="3364" cy="3185"/>
          </a:xfrm>
        </p:grpSpPr>
        <p:sp>
          <p:nvSpPr>
            <p:cNvPr id="34819" name="Rectangle 3">
              <a:extLst>
                <a:ext uri="{FF2B5EF4-FFF2-40B4-BE49-F238E27FC236}">
                  <a16:creationId xmlns:a16="http://schemas.microsoft.com/office/drawing/2014/main" id="{AFB8872C-205A-4D65-BF01-98619AB4D6DF}"/>
                </a:ext>
              </a:extLst>
            </p:cNvPr>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0" name="Oval 4">
              <a:extLst>
                <a:ext uri="{FF2B5EF4-FFF2-40B4-BE49-F238E27FC236}">
                  <a16:creationId xmlns:a16="http://schemas.microsoft.com/office/drawing/2014/main" id="{9882E0C0-CD46-42DB-9489-5B69460DAB80}"/>
                </a:ext>
              </a:extLst>
            </p:cNvPr>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1" name="Rectangle 5">
              <a:extLst>
                <a:ext uri="{FF2B5EF4-FFF2-40B4-BE49-F238E27FC236}">
                  <a16:creationId xmlns:a16="http://schemas.microsoft.com/office/drawing/2014/main" id="{3C5535E5-9C7B-4DD5-BA78-CD2ADBF6F4FF}"/>
                </a:ext>
              </a:extLst>
            </p:cNvPr>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2" name="Freeform 6">
              <a:extLst>
                <a:ext uri="{FF2B5EF4-FFF2-40B4-BE49-F238E27FC236}">
                  <a16:creationId xmlns:a16="http://schemas.microsoft.com/office/drawing/2014/main" id="{3C910C03-801A-4116-8BCA-A34DB993B503}"/>
                </a:ext>
              </a:extLst>
            </p:cNvPr>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23" name="Rectangle 7">
              <a:extLst>
                <a:ext uri="{FF2B5EF4-FFF2-40B4-BE49-F238E27FC236}">
                  <a16:creationId xmlns:a16="http://schemas.microsoft.com/office/drawing/2014/main" id="{B8EF964B-FFD7-4950-A5F3-57088BF48FCC}"/>
                </a:ext>
              </a:extLst>
            </p:cNvPr>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4" name="Rectangle 8">
              <a:extLst>
                <a:ext uri="{FF2B5EF4-FFF2-40B4-BE49-F238E27FC236}">
                  <a16:creationId xmlns:a16="http://schemas.microsoft.com/office/drawing/2014/main" id="{AAEB8BC8-345D-423C-BAA8-F7659B444D51}"/>
                </a:ext>
              </a:extLst>
            </p:cNvPr>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5" name="Rectangle 9">
              <a:extLst>
                <a:ext uri="{FF2B5EF4-FFF2-40B4-BE49-F238E27FC236}">
                  <a16:creationId xmlns:a16="http://schemas.microsoft.com/office/drawing/2014/main" id="{25E2D968-EE48-40A5-9B2B-81C6F955B925}"/>
                </a:ext>
              </a:extLst>
            </p:cNvPr>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6" name="Rectangle 10">
              <a:extLst>
                <a:ext uri="{FF2B5EF4-FFF2-40B4-BE49-F238E27FC236}">
                  <a16:creationId xmlns:a16="http://schemas.microsoft.com/office/drawing/2014/main" id="{B78F7154-98DB-4D4D-830B-776EB715AE04}"/>
                </a:ext>
              </a:extLst>
            </p:cNvPr>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7" name="Rectangle 11">
              <a:extLst>
                <a:ext uri="{FF2B5EF4-FFF2-40B4-BE49-F238E27FC236}">
                  <a16:creationId xmlns:a16="http://schemas.microsoft.com/office/drawing/2014/main" id="{C1F68462-529C-408F-A2B8-8A6642AD0E8B}"/>
                </a:ext>
              </a:extLst>
            </p:cNvPr>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28" name="Freeform 12">
              <a:extLst>
                <a:ext uri="{FF2B5EF4-FFF2-40B4-BE49-F238E27FC236}">
                  <a16:creationId xmlns:a16="http://schemas.microsoft.com/office/drawing/2014/main" id="{3DE97FE2-B79D-4F28-A9CE-BE94A345F0E6}"/>
                </a:ext>
              </a:extLst>
            </p:cNvPr>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29" name="Freeform 13">
              <a:extLst>
                <a:ext uri="{FF2B5EF4-FFF2-40B4-BE49-F238E27FC236}">
                  <a16:creationId xmlns:a16="http://schemas.microsoft.com/office/drawing/2014/main" id="{B5897D7B-54AE-4FF7-A00C-83C0F80024FC}"/>
                </a:ext>
              </a:extLst>
            </p:cNvPr>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0" name="Freeform 14">
              <a:extLst>
                <a:ext uri="{FF2B5EF4-FFF2-40B4-BE49-F238E27FC236}">
                  <a16:creationId xmlns:a16="http://schemas.microsoft.com/office/drawing/2014/main" id="{D227D71E-1BBF-4A46-A67A-AF6C146C2254}"/>
                </a:ext>
              </a:extLst>
            </p:cNvPr>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1" name="Freeform 15">
              <a:extLst>
                <a:ext uri="{FF2B5EF4-FFF2-40B4-BE49-F238E27FC236}">
                  <a16:creationId xmlns:a16="http://schemas.microsoft.com/office/drawing/2014/main" id="{90F572BD-40DD-41B6-9720-9F84F6DB7FBE}"/>
                </a:ext>
              </a:extLst>
            </p:cNvPr>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2" name="Freeform 16">
              <a:extLst>
                <a:ext uri="{FF2B5EF4-FFF2-40B4-BE49-F238E27FC236}">
                  <a16:creationId xmlns:a16="http://schemas.microsoft.com/office/drawing/2014/main" id="{D9D91850-442A-4E0B-99FB-9956B2E21D9E}"/>
                </a:ext>
              </a:extLst>
            </p:cNvPr>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3" name="Freeform 17">
              <a:extLst>
                <a:ext uri="{FF2B5EF4-FFF2-40B4-BE49-F238E27FC236}">
                  <a16:creationId xmlns:a16="http://schemas.microsoft.com/office/drawing/2014/main" id="{0C179783-9169-492A-A2D0-B48B7A351500}"/>
                </a:ext>
              </a:extLst>
            </p:cNvPr>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4" name="Freeform 18">
              <a:extLst>
                <a:ext uri="{FF2B5EF4-FFF2-40B4-BE49-F238E27FC236}">
                  <a16:creationId xmlns:a16="http://schemas.microsoft.com/office/drawing/2014/main" id="{8E0864B7-1584-44AF-BE11-E715C49450ED}"/>
                </a:ext>
              </a:extLst>
            </p:cNvPr>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5" name="Freeform 19">
              <a:extLst>
                <a:ext uri="{FF2B5EF4-FFF2-40B4-BE49-F238E27FC236}">
                  <a16:creationId xmlns:a16="http://schemas.microsoft.com/office/drawing/2014/main" id="{AB65FBF5-BD29-46C4-9541-191AD6B6D337}"/>
                </a:ext>
              </a:extLst>
            </p:cNvPr>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6" name="Freeform 20">
              <a:extLst>
                <a:ext uri="{FF2B5EF4-FFF2-40B4-BE49-F238E27FC236}">
                  <a16:creationId xmlns:a16="http://schemas.microsoft.com/office/drawing/2014/main" id="{9F0C3981-6515-4768-BD1E-E8792066985B}"/>
                </a:ext>
              </a:extLst>
            </p:cNvPr>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7" name="Freeform 21">
              <a:extLst>
                <a:ext uri="{FF2B5EF4-FFF2-40B4-BE49-F238E27FC236}">
                  <a16:creationId xmlns:a16="http://schemas.microsoft.com/office/drawing/2014/main" id="{63902DC2-A846-4107-9D0B-3FC5682B0F50}"/>
                </a:ext>
              </a:extLst>
            </p:cNvPr>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8" name="Freeform 22">
              <a:extLst>
                <a:ext uri="{FF2B5EF4-FFF2-40B4-BE49-F238E27FC236}">
                  <a16:creationId xmlns:a16="http://schemas.microsoft.com/office/drawing/2014/main" id="{90F284A2-104D-43B6-9EEE-16498F7EE47C}"/>
                </a:ext>
              </a:extLst>
            </p:cNvPr>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39" name="Freeform 23">
              <a:extLst>
                <a:ext uri="{FF2B5EF4-FFF2-40B4-BE49-F238E27FC236}">
                  <a16:creationId xmlns:a16="http://schemas.microsoft.com/office/drawing/2014/main" id="{C6A3729B-776F-4262-9A9F-CBA9693A2C0A}"/>
                </a:ext>
              </a:extLst>
            </p:cNvPr>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0" name="Freeform 24">
              <a:extLst>
                <a:ext uri="{FF2B5EF4-FFF2-40B4-BE49-F238E27FC236}">
                  <a16:creationId xmlns:a16="http://schemas.microsoft.com/office/drawing/2014/main" id="{3FFEA560-8EA1-4C46-AC41-7BBFC43A7BBB}"/>
                </a:ext>
              </a:extLst>
            </p:cNvPr>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1" name="Freeform 25">
              <a:extLst>
                <a:ext uri="{FF2B5EF4-FFF2-40B4-BE49-F238E27FC236}">
                  <a16:creationId xmlns:a16="http://schemas.microsoft.com/office/drawing/2014/main" id="{4B819FB3-FAEF-42FA-8480-062801F98716}"/>
                </a:ext>
              </a:extLst>
            </p:cNvPr>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2" name="Freeform 26">
              <a:extLst>
                <a:ext uri="{FF2B5EF4-FFF2-40B4-BE49-F238E27FC236}">
                  <a16:creationId xmlns:a16="http://schemas.microsoft.com/office/drawing/2014/main" id="{C8283350-866A-4D3B-BDA5-55D57727F6C7}"/>
                </a:ext>
              </a:extLst>
            </p:cNvPr>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3" name="Oval 27">
              <a:extLst>
                <a:ext uri="{FF2B5EF4-FFF2-40B4-BE49-F238E27FC236}">
                  <a16:creationId xmlns:a16="http://schemas.microsoft.com/office/drawing/2014/main" id="{BF440772-4843-4582-B433-97FE2A5953CE}"/>
                </a:ext>
              </a:extLst>
            </p:cNvPr>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44" name="Oval 28">
              <a:extLst>
                <a:ext uri="{FF2B5EF4-FFF2-40B4-BE49-F238E27FC236}">
                  <a16:creationId xmlns:a16="http://schemas.microsoft.com/office/drawing/2014/main" id="{E41A3B83-82EE-4304-AED7-534779C0CB20}"/>
                </a:ext>
              </a:extLst>
            </p:cNvPr>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45" name="Oval 29">
              <a:extLst>
                <a:ext uri="{FF2B5EF4-FFF2-40B4-BE49-F238E27FC236}">
                  <a16:creationId xmlns:a16="http://schemas.microsoft.com/office/drawing/2014/main" id="{15DEB554-140F-43C2-8F5C-76F6DA9153F5}"/>
                </a:ext>
              </a:extLst>
            </p:cNvPr>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46" name="Freeform 30">
              <a:extLst>
                <a:ext uri="{FF2B5EF4-FFF2-40B4-BE49-F238E27FC236}">
                  <a16:creationId xmlns:a16="http://schemas.microsoft.com/office/drawing/2014/main" id="{4B810FFB-4329-4D4D-9060-EA20E8811BE3}"/>
                </a:ext>
              </a:extLst>
            </p:cNvPr>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7" name="Freeform 31">
              <a:extLst>
                <a:ext uri="{FF2B5EF4-FFF2-40B4-BE49-F238E27FC236}">
                  <a16:creationId xmlns:a16="http://schemas.microsoft.com/office/drawing/2014/main" id="{69587C42-522A-4FF1-9325-662FF7B38DE4}"/>
                </a:ext>
              </a:extLst>
            </p:cNvPr>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48" name="Rectangle 32">
              <a:extLst>
                <a:ext uri="{FF2B5EF4-FFF2-40B4-BE49-F238E27FC236}">
                  <a16:creationId xmlns:a16="http://schemas.microsoft.com/office/drawing/2014/main" id="{FC23786B-4FCE-4A7F-9FC9-5FB5F6314A93}"/>
                </a:ext>
              </a:extLst>
            </p:cNvPr>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49" name="Rectangle 33">
              <a:extLst>
                <a:ext uri="{FF2B5EF4-FFF2-40B4-BE49-F238E27FC236}">
                  <a16:creationId xmlns:a16="http://schemas.microsoft.com/office/drawing/2014/main" id="{6E384576-2688-477A-9751-DFFCE8973D19}"/>
                </a:ext>
              </a:extLst>
            </p:cNvPr>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50" name="AutoShape 34">
              <a:extLst>
                <a:ext uri="{FF2B5EF4-FFF2-40B4-BE49-F238E27FC236}">
                  <a16:creationId xmlns:a16="http://schemas.microsoft.com/office/drawing/2014/main" id="{7A987F39-E5AC-413B-9AC3-4DF00AF619B2}"/>
                </a:ext>
              </a:extLst>
            </p:cNvPr>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4851" name="Freeform 35">
              <a:extLst>
                <a:ext uri="{FF2B5EF4-FFF2-40B4-BE49-F238E27FC236}">
                  <a16:creationId xmlns:a16="http://schemas.microsoft.com/office/drawing/2014/main" id="{620AFA96-9319-4ADE-8BAF-7FA8D93CACFC}"/>
                </a:ext>
              </a:extLst>
            </p:cNvPr>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4852" name="Freeform 36">
              <a:extLst>
                <a:ext uri="{FF2B5EF4-FFF2-40B4-BE49-F238E27FC236}">
                  <a16:creationId xmlns:a16="http://schemas.microsoft.com/office/drawing/2014/main" id="{CBFCFDBB-AE06-47AA-93CB-7EBECB9D00C9}"/>
                </a:ext>
              </a:extLst>
            </p:cNvPr>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34853" name="Rectangle 37">
            <a:extLst>
              <a:ext uri="{FF2B5EF4-FFF2-40B4-BE49-F238E27FC236}">
                <a16:creationId xmlns:a16="http://schemas.microsoft.com/office/drawing/2014/main" id="{C30A8C19-7F6F-44E2-A10A-5B635D0615C2}"/>
              </a:ext>
            </a:extLst>
          </p:cNvPr>
          <p:cNvSpPr>
            <a:spLocks noGrp="1" noChangeArrowheads="1"/>
          </p:cNvSpPr>
          <p:nvPr>
            <p:ph type="dt" sz="half" idx="2"/>
          </p:nvPr>
        </p:nvSpPr>
        <p:spPr/>
        <p:txBody>
          <a:bodyPr/>
          <a:lstStyle>
            <a:lvl1pPr>
              <a:defRPr/>
            </a:lvl1pPr>
          </a:lstStyle>
          <a:p>
            <a:endParaRPr lang="sl-SI" altLang="sl-SI"/>
          </a:p>
        </p:txBody>
      </p:sp>
      <p:sp>
        <p:nvSpPr>
          <p:cNvPr id="34854" name="Rectangle 38">
            <a:extLst>
              <a:ext uri="{FF2B5EF4-FFF2-40B4-BE49-F238E27FC236}">
                <a16:creationId xmlns:a16="http://schemas.microsoft.com/office/drawing/2014/main" id="{B39B3214-8683-465A-8833-17BC52162BB7}"/>
              </a:ext>
            </a:extLst>
          </p:cNvPr>
          <p:cNvSpPr>
            <a:spLocks noGrp="1" noChangeArrowheads="1"/>
          </p:cNvSpPr>
          <p:nvPr>
            <p:ph type="ftr" sz="quarter" idx="3"/>
          </p:nvPr>
        </p:nvSpPr>
        <p:spPr/>
        <p:txBody>
          <a:bodyPr/>
          <a:lstStyle>
            <a:lvl1pPr>
              <a:defRPr/>
            </a:lvl1pPr>
          </a:lstStyle>
          <a:p>
            <a:endParaRPr lang="sl-SI" altLang="sl-SI"/>
          </a:p>
        </p:txBody>
      </p:sp>
      <p:sp>
        <p:nvSpPr>
          <p:cNvPr id="34855" name="Rectangle 39">
            <a:extLst>
              <a:ext uri="{FF2B5EF4-FFF2-40B4-BE49-F238E27FC236}">
                <a16:creationId xmlns:a16="http://schemas.microsoft.com/office/drawing/2014/main" id="{890F729A-7E5A-4026-96E4-A7824ED7D267}"/>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34856" name="Rectangle 40">
            <a:extLst>
              <a:ext uri="{FF2B5EF4-FFF2-40B4-BE49-F238E27FC236}">
                <a16:creationId xmlns:a16="http://schemas.microsoft.com/office/drawing/2014/main" id="{0AA0D81A-299F-4217-AB18-FD34B9CB197C}"/>
              </a:ext>
            </a:extLst>
          </p:cNvPr>
          <p:cNvSpPr>
            <a:spLocks noGrp="1" noChangeArrowheads="1"/>
          </p:cNvSpPr>
          <p:nvPr>
            <p:ph type="ctrTitle"/>
          </p:nvPr>
        </p:nvSpPr>
        <p:spPr>
          <a:xfrm>
            <a:off x="685800" y="1768475"/>
            <a:ext cx="7772400" cy="1736725"/>
          </a:xfrm>
        </p:spPr>
        <p:txBody>
          <a:bodyPr anchor="b" anchorCtr="1"/>
          <a:lstStyle>
            <a:lvl1pPr>
              <a:defRPr sz="5400"/>
            </a:lvl1pPr>
          </a:lstStyle>
          <a:p>
            <a:pPr lvl="0"/>
            <a:r>
              <a:rPr lang="sl-SI" altLang="sl-SI" noProof="0"/>
              <a:t>Kliknite, če želite urediti slog naslova matrice</a:t>
            </a:r>
          </a:p>
        </p:txBody>
      </p:sp>
      <p:sp>
        <p:nvSpPr>
          <p:cNvPr id="34857" name="Rectangle 41">
            <a:extLst>
              <a:ext uri="{FF2B5EF4-FFF2-40B4-BE49-F238E27FC236}">
                <a16:creationId xmlns:a16="http://schemas.microsoft.com/office/drawing/2014/main" id="{275E9FA4-983B-4EB0-9818-0D6569E44706}"/>
              </a:ext>
            </a:extLst>
          </p:cNvPr>
          <p:cNvSpPr>
            <a:spLocks noGrp="1" noChangeArrowheads="1"/>
          </p:cNvSpPr>
          <p:nvPr>
            <p:ph type="sldNum" sz="quarter" idx="4"/>
          </p:nvPr>
        </p:nvSpPr>
        <p:spPr/>
        <p:txBody>
          <a:bodyPr/>
          <a:lstStyle>
            <a:lvl1pPr>
              <a:defRPr/>
            </a:lvl1pPr>
          </a:lstStyle>
          <a:p>
            <a:fld id="{51318BFD-B5F0-45E3-8D9A-FD781550BFD0}"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8650-313F-4364-91DA-703CBFD6B65B}"/>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F4476CBE-D7AB-42F3-8FA4-0E02CCB470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14D6A6ED-EDD0-4F50-920A-3B9425303CB7}"/>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D501D5B-0FC5-4F25-8609-2680496D030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58C81472-8A81-4A90-9853-2F99D8298F6A}"/>
              </a:ext>
            </a:extLst>
          </p:cNvPr>
          <p:cNvSpPr>
            <a:spLocks noGrp="1"/>
          </p:cNvSpPr>
          <p:nvPr>
            <p:ph type="sldNum" sz="quarter" idx="12"/>
          </p:nvPr>
        </p:nvSpPr>
        <p:spPr/>
        <p:txBody>
          <a:bodyPr/>
          <a:lstStyle>
            <a:lvl1pPr>
              <a:defRPr/>
            </a:lvl1pPr>
          </a:lstStyle>
          <a:p>
            <a:fld id="{268BB5E9-53D6-48D8-B4CD-1747C823DAEE}" type="slidenum">
              <a:rPr lang="sl-SI" altLang="sl-SI"/>
              <a:pPr/>
              <a:t>‹#›</a:t>
            </a:fld>
            <a:endParaRPr lang="sl-SI" altLang="sl-SI"/>
          </a:p>
        </p:txBody>
      </p:sp>
    </p:spTree>
    <p:extLst>
      <p:ext uri="{BB962C8B-B14F-4D97-AF65-F5344CB8AC3E}">
        <p14:creationId xmlns:p14="http://schemas.microsoft.com/office/powerpoint/2010/main" val="52095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F1547C-9D5C-4C6F-8BC4-49F1426F76E9}"/>
              </a:ext>
            </a:extLst>
          </p:cNvPr>
          <p:cNvSpPr>
            <a:spLocks noGrp="1"/>
          </p:cNvSpPr>
          <p:nvPr>
            <p:ph type="title" orient="vert"/>
          </p:nvPr>
        </p:nvSpPr>
        <p:spPr>
          <a:xfrm>
            <a:off x="6629400" y="277813"/>
            <a:ext cx="2057400" cy="5853112"/>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1038E56-006E-4558-AEB4-2C3E0F8924E5}"/>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F6096DD4-53BA-4F8E-8145-6B85867DB68A}"/>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FBE250C-98A4-4352-BBD1-EF6B64C29B7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64A14D3-5F5E-4820-9A99-1F115A21493A}"/>
              </a:ext>
            </a:extLst>
          </p:cNvPr>
          <p:cNvSpPr>
            <a:spLocks noGrp="1"/>
          </p:cNvSpPr>
          <p:nvPr>
            <p:ph type="sldNum" sz="quarter" idx="12"/>
          </p:nvPr>
        </p:nvSpPr>
        <p:spPr/>
        <p:txBody>
          <a:bodyPr/>
          <a:lstStyle>
            <a:lvl1pPr>
              <a:defRPr/>
            </a:lvl1pPr>
          </a:lstStyle>
          <a:p>
            <a:fld id="{16A6BBF3-B135-421A-9782-13FAC4760E09}" type="slidenum">
              <a:rPr lang="sl-SI" altLang="sl-SI"/>
              <a:pPr/>
              <a:t>‹#›</a:t>
            </a:fld>
            <a:endParaRPr lang="sl-SI" altLang="sl-SI"/>
          </a:p>
        </p:txBody>
      </p:sp>
    </p:spTree>
    <p:extLst>
      <p:ext uri="{BB962C8B-B14F-4D97-AF65-F5344CB8AC3E}">
        <p14:creationId xmlns:p14="http://schemas.microsoft.com/office/powerpoint/2010/main" val="18529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1CC86-8CF7-44D6-98F9-A407AAE8C39E}"/>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F56D229-5738-4B2A-A07C-2246BF5E7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D30AC98-8230-46AF-8846-216000201C3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D2C37D3-226B-40F8-87EB-626F9C5A2CF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9CA906C-BE74-4791-B7AD-A5C943BC5DE6}"/>
              </a:ext>
            </a:extLst>
          </p:cNvPr>
          <p:cNvSpPr>
            <a:spLocks noGrp="1"/>
          </p:cNvSpPr>
          <p:nvPr>
            <p:ph type="sldNum" sz="quarter" idx="12"/>
          </p:nvPr>
        </p:nvSpPr>
        <p:spPr/>
        <p:txBody>
          <a:bodyPr/>
          <a:lstStyle>
            <a:lvl1pPr>
              <a:defRPr/>
            </a:lvl1pPr>
          </a:lstStyle>
          <a:p>
            <a:fld id="{B7E811BA-720B-442A-B075-2425BC152152}" type="slidenum">
              <a:rPr lang="sl-SI" altLang="sl-SI"/>
              <a:pPr/>
              <a:t>‹#›</a:t>
            </a:fld>
            <a:endParaRPr lang="sl-SI" altLang="sl-SI"/>
          </a:p>
        </p:txBody>
      </p:sp>
    </p:spTree>
    <p:extLst>
      <p:ext uri="{BB962C8B-B14F-4D97-AF65-F5344CB8AC3E}">
        <p14:creationId xmlns:p14="http://schemas.microsoft.com/office/powerpoint/2010/main" val="21162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8CD20-E345-4070-AFA8-DF839F42C7F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2DBEF6D3-518B-4168-8758-13D0E192E95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2E7A4270-378F-4061-8D33-7E8BA1E5294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6C8EAC5-140A-4B7D-ADDD-848BF29F45F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0D3BB81-8B3B-4F51-84CC-3A375082E0EB}"/>
              </a:ext>
            </a:extLst>
          </p:cNvPr>
          <p:cNvSpPr>
            <a:spLocks noGrp="1"/>
          </p:cNvSpPr>
          <p:nvPr>
            <p:ph type="sldNum" sz="quarter" idx="12"/>
          </p:nvPr>
        </p:nvSpPr>
        <p:spPr/>
        <p:txBody>
          <a:bodyPr/>
          <a:lstStyle>
            <a:lvl1pPr>
              <a:defRPr/>
            </a:lvl1pPr>
          </a:lstStyle>
          <a:p>
            <a:fld id="{D97D18FE-B272-41B3-B8DB-80BF4C9B44E1}" type="slidenum">
              <a:rPr lang="sl-SI" altLang="sl-SI"/>
              <a:pPr/>
              <a:t>‹#›</a:t>
            </a:fld>
            <a:endParaRPr lang="sl-SI" altLang="sl-SI"/>
          </a:p>
        </p:txBody>
      </p:sp>
    </p:spTree>
    <p:extLst>
      <p:ext uri="{BB962C8B-B14F-4D97-AF65-F5344CB8AC3E}">
        <p14:creationId xmlns:p14="http://schemas.microsoft.com/office/powerpoint/2010/main" val="283575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B75ED-07EA-426D-9C30-3A761482B59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CC48EFD-C318-4B76-A6AA-FBB217495850}"/>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B1305A3-F968-41A8-A0A2-5A1922D1E76D}"/>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62A702E6-2BFA-49A3-AE13-5F2738A0BBA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E3098AF-72D4-4F0E-9E50-72AAA998465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DC0A14A-D5B3-45F1-BAF3-FEDC8C08411D}"/>
              </a:ext>
            </a:extLst>
          </p:cNvPr>
          <p:cNvSpPr>
            <a:spLocks noGrp="1"/>
          </p:cNvSpPr>
          <p:nvPr>
            <p:ph type="sldNum" sz="quarter" idx="12"/>
          </p:nvPr>
        </p:nvSpPr>
        <p:spPr/>
        <p:txBody>
          <a:bodyPr/>
          <a:lstStyle>
            <a:lvl1pPr>
              <a:defRPr/>
            </a:lvl1pPr>
          </a:lstStyle>
          <a:p>
            <a:fld id="{A59D6E7C-3E1C-4C61-AEC0-2116912C2588}" type="slidenum">
              <a:rPr lang="sl-SI" altLang="sl-SI"/>
              <a:pPr/>
              <a:t>‹#›</a:t>
            </a:fld>
            <a:endParaRPr lang="sl-SI" altLang="sl-SI"/>
          </a:p>
        </p:txBody>
      </p:sp>
    </p:spTree>
    <p:extLst>
      <p:ext uri="{BB962C8B-B14F-4D97-AF65-F5344CB8AC3E}">
        <p14:creationId xmlns:p14="http://schemas.microsoft.com/office/powerpoint/2010/main" val="253381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7D8C9-DEAF-4CA4-BB6F-602E702C3C6C}"/>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7D996364-0A7D-43D3-B642-2B47043EE51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5A58A4-1EA8-432B-8763-9E27D95F50D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C6264526-A9A3-42D9-A554-3CEF34A50B4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D35A8-79F8-4863-97B0-BF107BE7355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03E7E0FA-49C2-46AD-8376-3AAC143CB14D}"/>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090611D9-7E06-4ED0-8B4F-AD06D9A92F3D}"/>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FF611755-8896-4AE1-B633-9CBF0EED76B4}"/>
              </a:ext>
            </a:extLst>
          </p:cNvPr>
          <p:cNvSpPr>
            <a:spLocks noGrp="1"/>
          </p:cNvSpPr>
          <p:nvPr>
            <p:ph type="sldNum" sz="quarter" idx="12"/>
          </p:nvPr>
        </p:nvSpPr>
        <p:spPr/>
        <p:txBody>
          <a:bodyPr/>
          <a:lstStyle>
            <a:lvl1pPr>
              <a:defRPr/>
            </a:lvl1pPr>
          </a:lstStyle>
          <a:p>
            <a:fld id="{182F32C4-1C93-40C4-B494-B16DE5F9D7B7}" type="slidenum">
              <a:rPr lang="sl-SI" altLang="sl-SI"/>
              <a:pPr/>
              <a:t>‹#›</a:t>
            </a:fld>
            <a:endParaRPr lang="sl-SI" altLang="sl-SI"/>
          </a:p>
        </p:txBody>
      </p:sp>
    </p:spTree>
    <p:extLst>
      <p:ext uri="{BB962C8B-B14F-4D97-AF65-F5344CB8AC3E}">
        <p14:creationId xmlns:p14="http://schemas.microsoft.com/office/powerpoint/2010/main" val="1878641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F51AB-4BB8-4497-BCB7-5C9BAEFB8E9C}"/>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646C9484-8D02-4A20-892F-5191E9819544}"/>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71B1B56D-927B-4BF6-9B9B-B62528DE46B2}"/>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870B3507-1453-44B3-8733-F1AF1C896A14}"/>
              </a:ext>
            </a:extLst>
          </p:cNvPr>
          <p:cNvSpPr>
            <a:spLocks noGrp="1"/>
          </p:cNvSpPr>
          <p:nvPr>
            <p:ph type="sldNum" sz="quarter" idx="12"/>
          </p:nvPr>
        </p:nvSpPr>
        <p:spPr/>
        <p:txBody>
          <a:bodyPr/>
          <a:lstStyle>
            <a:lvl1pPr>
              <a:defRPr/>
            </a:lvl1pPr>
          </a:lstStyle>
          <a:p>
            <a:fld id="{7A20130E-9654-45E7-AE35-3DDE31C4B201}" type="slidenum">
              <a:rPr lang="sl-SI" altLang="sl-SI"/>
              <a:pPr/>
              <a:t>‹#›</a:t>
            </a:fld>
            <a:endParaRPr lang="sl-SI" altLang="sl-SI"/>
          </a:p>
        </p:txBody>
      </p:sp>
    </p:spTree>
    <p:extLst>
      <p:ext uri="{BB962C8B-B14F-4D97-AF65-F5344CB8AC3E}">
        <p14:creationId xmlns:p14="http://schemas.microsoft.com/office/powerpoint/2010/main" val="220758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4CBD57-5AD2-4CB3-813C-8A4547915E6B}"/>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0E606652-0E9A-4B17-9294-A2C9D9CD2C51}"/>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F3302D9D-7B54-4599-9B27-536B330A4F35}"/>
              </a:ext>
            </a:extLst>
          </p:cNvPr>
          <p:cNvSpPr>
            <a:spLocks noGrp="1"/>
          </p:cNvSpPr>
          <p:nvPr>
            <p:ph type="sldNum" sz="quarter" idx="12"/>
          </p:nvPr>
        </p:nvSpPr>
        <p:spPr/>
        <p:txBody>
          <a:bodyPr/>
          <a:lstStyle>
            <a:lvl1pPr>
              <a:defRPr/>
            </a:lvl1pPr>
          </a:lstStyle>
          <a:p>
            <a:fld id="{D20A0368-3131-46E2-9ED0-4C1A92034732}" type="slidenum">
              <a:rPr lang="sl-SI" altLang="sl-SI"/>
              <a:pPr/>
              <a:t>‹#›</a:t>
            </a:fld>
            <a:endParaRPr lang="sl-SI" altLang="sl-SI"/>
          </a:p>
        </p:txBody>
      </p:sp>
    </p:spTree>
    <p:extLst>
      <p:ext uri="{BB962C8B-B14F-4D97-AF65-F5344CB8AC3E}">
        <p14:creationId xmlns:p14="http://schemas.microsoft.com/office/powerpoint/2010/main" val="428934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4E63-FA6D-4E1E-9B94-615EF6DEF44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AEC1E8C1-14B2-4ED4-AD93-E08B238B0A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D5D81A89-ECC0-4EFF-8386-FBA78DC22D1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7F4544-FDFC-4D4A-B9DE-76049ED45A8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7B925D8-2B6B-4181-8018-4D911991790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4B1E18CD-4C3E-4E80-96F2-8883771B0FB9}"/>
              </a:ext>
            </a:extLst>
          </p:cNvPr>
          <p:cNvSpPr>
            <a:spLocks noGrp="1"/>
          </p:cNvSpPr>
          <p:nvPr>
            <p:ph type="sldNum" sz="quarter" idx="12"/>
          </p:nvPr>
        </p:nvSpPr>
        <p:spPr/>
        <p:txBody>
          <a:bodyPr/>
          <a:lstStyle>
            <a:lvl1pPr>
              <a:defRPr/>
            </a:lvl1pPr>
          </a:lstStyle>
          <a:p>
            <a:fld id="{0C63A21D-0A2D-4B66-A17D-419951D4D809}" type="slidenum">
              <a:rPr lang="sl-SI" altLang="sl-SI"/>
              <a:pPr/>
              <a:t>‹#›</a:t>
            </a:fld>
            <a:endParaRPr lang="sl-SI" altLang="sl-SI"/>
          </a:p>
        </p:txBody>
      </p:sp>
    </p:spTree>
    <p:extLst>
      <p:ext uri="{BB962C8B-B14F-4D97-AF65-F5344CB8AC3E}">
        <p14:creationId xmlns:p14="http://schemas.microsoft.com/office/powerpoint/2010/main" val="2028433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83DDD-A68E-44AC-B07E-FCD56BC61B8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E1947868-5133-43BF-A079-470A129FD5C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A4A5517B-BFE1-4486-AEA9-2462716F26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421121-D738-459D-A858-80B8E411B703}"/>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85970085-BA25-4081-A3CE-3CE0F4FD8C90}"/>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77CBD34-5845-49F4-B499-6EFECBA7A531}"/>
              </a:ext>
            </a:extLst>
          </p:cNvPr>
          <p:cNvSpPr>
            <a:spLocks noGrp="1"/>
          </p:cNvSpPr>
          <p:nvPr>
            <p:ph type="sldNum" sz="quarter" idx="12"/>
          </p:nvPr>
        </p:nvSpPr>
        <p:spPr/>
        <p:txBody>
          <a:bodyPr/>
          <a:lstStyle>
            <a:lvl1pPr>
              <a:defRPr/>
            </a:lvl1pPr>
          </a:lstStyle>
          <a:p>
            <a:fld id="{75A85007-351C-4A78-A729-8744AE8D19F1}" type="slidenum">
              <a:rPr lang="sl-SI" altLang="sl-SI"/>
              <a:pPr/>
              <a:t>‹#›</a:t>
            </a:fld>
            <a:endParaRPr lang="sl-SI" altLang="sl-SI"/>
          </a:p>
        </p:txBody>
      </p:sp>
    </p:spTree>
    <p:extLst>
      <p:ext uri="{BB962C8B-B14F-4D97-AF65-F5344CB8AC3E}">
        <p14:creationId xmlns:p14="http://schemas.microsoft.com/office/powerpoint/2010/main" val="292904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33794" name="Group 2">
            <a:extLst>
              <a:ext uri="{FF2B5EF4-FFF2-40B4-BE49-F238E27FC236}">
                <a16:creationId xmlns:a16="http://schemas.microsoft.com/office/drawing/2014/main" id="{31EB8204-07F2-478B-83AC-BD6F87D9B9EE}"/>
              </a:ext>
            </a:extLst>
          </p:cNvPr>
          <p:cNvGrpSpPr>
            <a:grpSpLocks/>
          </p:cNvGrpSpPr>
          <p:nvPr/>
        </p:nvGrpSpPr>
        <p:grpSpPr bwMode="auto">
          <a:xfrm>
            <a:off x="3800475" y="1789113"/>
            <a:ext cx="5340350" cy="5056187"/>
            <a:chOff x="2394" y="1127"/>
            <a:chExt cx="3364" cy="3185"/>
          </a:xfrm>
        </p:grpSpPr>
        <p:sp>
          <p:nvSpPr>
            <p:cNvPr id="33795" name="Rectangle 3">
              <a:extLst>
                <a:ext uri="{FF2B5EF4-FFF2-40B4-BE49-F238E27FC236}">
                  <a16:creationId xmlns:a16="http://schemas.microsoft.com/office/drawing/2014/main" id="{07A5FC97-2943-4DEC-8088-06FA2937A4C6}"/>
                </a:ext>
              </a:extLst>
            </p:cNvPr>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796" name="Oval 4">
              <a:extLst>
                <a:ext uri="{FF2B5EF4-FFF2-40B4-BE49-F238E27FC236}">
                  <a16:creationId xmlns:a16="http://schemas.microsoft.com/office/drawing/2014/main" id="{A97D77D3-BA57-489F-840B-C871B1896E05}"/>
                </a:ext>
              </a:extLst>
            </p:cNvPr>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797" name="Rectangle 5">
              <a:extLst>
                <a:ext uri="{FF2B5EF4-FFF2-40B4-BE49-F238E27FC236}">
                  <a16:creationId xmlns:a16="http://schemas.microsoft.com/office/drawing/2014/main" id="{79ABD65B-084D-4B44-943F-004DF59AE04C}"/>
                </a:ext>
              </a:extLst>
            </p:cNvPr>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798" name="Freeform 6">
              <a:extLst>
                <a:ext uri="{FF2B5EF4-FFF2-40B4-BE49-F238E27FC236}">
                  <a16:creationId xmlns:a16="http://schemas.microsoft.com/office/drawing/2014/main" id="{43AF108F-EF3A-4D31-A400-D1024FF3B2D0}"/>
                </a:ext>
              </a:extLst>
            </p:cNvPr>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799" name="Rectangle 7">
              <a:extLst>
                <a:ext uri="{FF2B5EF4-FFF2-40B4-BE49-F238E27FC236}">
                  <a16:creationId xmlns:a16="http://schemas.microsoft.com/office/drawing/2014/main" id="{E7DDCD0A-115B-4C9C-863C-307F8D9C36A3}"/>
                </a:ext>
              </a:extLst>
            </p:cNvPr>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00" name="Rectangle 8">
              <a:extLst>
                <a:ext uri="{FF2B5EF4-FFF2-40B4-BE49-F238E27FC236}">
                  <a16:creationId xmlns:a16="http://schemas.microsoft.com/office/drawing/2014/main" id="{38E4E34C-B6C7-4EE1-98E7-F66FB200005C}"/>
                </a:ext>
              </a:extLst>
            </p:cNvPr>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01" name="Rectangle 9">
              <a:extLst>
                <a:ext uri="{FF2B5EF4-FFF2-40B4-BE49-F238E27FC236}">
                  <a16:creationId xmlns:a16="http://schemas.microsoft.com/office/drawing/2014/main" id="{91DBA6B3-D4DC-4A39-82C2-0CB777AC5FFE}"/>
                </a:ext>
              </a:extLst>
            </p:cNvPr>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02" name="Rectangle 10">
              <a:extLst>
                <a:ext uri="{FF2B5EF4-FFF2-40B4-BE49-F238E27FC236}">
                  <a16:creationId xmlns:a16="http://schemas.microsoft.com/office/drawing/2014/main" id="{72E6D90A-67A8-4A77-9385-242CC58E8B6F}"/>
                </a:ext>
              </a:extLst>
            </p:cNvPr>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03" name="Rectangle 11">
              <a:extLst>
                <a:ext uri="{FF2B5EF4-FFF2-40B4-BE49-F238E27FC236}">
                  <a16:creationId xmlns:a16="http://schemas.microsoft.com/office/drawing/2014/main" id="{DFFD1F97-7468-4EA5-BB12-02395DBAAC0A}"/>
                </a:ext>
              </a:extLst>
            </p:cNvPr>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04" name="Freeform 12">
              <a:extLst>
                <a:ext uri="{FF2B5EF4-FFF2-40B4-BE49-F238E27FC236}">
                  <a16:creationId xmlns:a16="http://schemas.microsoft.com/office/drawing/2014/main" id="{4D23CF91-4B2F-44E3-968F-20BDA389C676}"/>
                </a:ext>
              </a:extLst>
            </p:cNvPr>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05" name="Freeform 13">
              <a:extLst>
                <a:ext uri="{FF2B5EF4-FFF2-40B4-BE49-F238E27FC236}">
                  <a16:creationId xmlns:a16="http://schemas.microsoft.com/office/drawing/2014/main" id="{DC011928-27D4-49E7-A010-85D763619927}"/>
                </a:ext>
              </a:extLst>
            </p:cNvPr>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06" name="Freeform 14">
              <a:extLst>
                <a:ext uri="{FF2B5EF4-FFF2-40B4-BE49-F238E27FC236}">
                  <a16:creationId xmlns:a16="http://schemas.microsoft.com/office/drawing/2014/main" id="{ECF4CF7D-DA18-4A97-9E06-7D48F3124861}"/>
                </a:ext>
              </a:extLst>
            </p:cNvPr>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07" name="Freeform 15">
              <a:extLst>
                <a:ext uri="{FF2B5EF4-FFF2-40B4-BE49-F238E27FC236}">
                  <a16:creationId xmlns:a16="http://schemas.microsoft.com/office/drawing/2014/main" id="{1F58A469-DD85-4F91-BA2D-384C24C1B158}"/>
                </a:ext>
              </a:extLst>
            </p:cNvPr>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08" name="Freeform 16">
              <a:extLst>
                <a:ext uri="{FF2B5EF4-FFF2-40B4-BE49-F238E27FC236}">
                  <a16:creationId xmlns:a16="http://schemas.microsoft.com/office/drawing/2014/main" id="{7CB80E8C-8C7A-465E-9915-6B4B7E72CD39}"/>
                </a:ext>
              </a:extLst>
            </p:cNvPr>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09" name="Freeform 17">
              <a:extLst>
                <a:ext uri="{FF2B5EF4-FFF2-40B4-BE49-F238E27FC236}">
                  <a16:creationId xmlns:a16="http://schemas.microsoft.com/office/drawing/2014/main" id="{51D08C04-03F1-4416-A085-A6932F15799C}"/>
                </a:ext>
              </a:extLst>
            </p:cNvPr>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0" name="Freeform 18">
              <a:extLst>
                <a:ext uri="{FF2B5EF4-FFF2-40B4-BE49-F238E27FC236}">
                  <a16:creationId xmlns:a16="http://schemas.microsoft.com/office/drawing/2014/main" id="{0E391520-7D0B-4CEB-B3D7-7A9E3D6FD67C}"/>
                </a:ext>
              </a:extLst>
            </p:cNvPr>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1" name="Freeform 19">
              <a:extLst>
                <a:ext uri="{FF2B5EF4-FFF2-40B4-BE49-F238E27FC236}">
                  <a16:creationId xmlns:a16="http://schemas.microsoft.com/office/drawing/2014/main" id="{187779AE-077B-40EA-837C-3A180F3B9F7D}"/>
                </a:ext>
              </a:extLst>
            </p:cNvPr>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2" name="Freeform 20">
              <a:extLst>
                <a:ext uri="{FF2B5EF4-FFF2-40B4-BE49-F238E27FC236}">
                  <a16:creationId xmlns:a16="http://schemas.microsoft.com/office/drawing/2014/main" id="{5FDB2C7D-47FB-4277-8AFF-08ABC1217238}"/>
                </a:ext>
              </a:extLst>
            </p:cNvPr>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3" name="Freeform 21">
              <a:extLst>
                <a:ext uri="{FF2B5EF4-FFF2-40B4-BE49-F238E27FC236}">
                  <a16:creationId xmlns:a16="http://schemas.microsoft.com/office/drawing/2014/main" id="{CF62DF6F-4A84-4A0C-98B7-298A620B7DCA}"/>
                </a:ext>
              </a:extLst>
            </p:cNvPr>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4" name="Freeform 22">
              <a:extLst>
                <a:ext uri="{FF2B5EF4-FFF2-40B4-BE49-F238E27FC236}">
                  <a16:creationId xmlns:a16="http://schemas.microsoft.com/office/drawing/2014/main" id="{08B1645C-6F96-4567-A0F7-E09B2E6D9A39}"/>
                </a:ext>
              </a:extLst>
            </p:cNvPr>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5" name="Freeform 23">
              <a:extLst>
                <a:ext uri="{FF2B5EF4-FFF2-40B4-BE49-F238E27FC236}">
                  <a16:creationId xmlns:a16="http://schemas.microsoft.com/office/drawing/2014/main" id="{FBE7734F-8F1D-4007-8B85-CCCF1536F492}"/>
                </a:ext>
              </a:extLst>
            </p:cNvPr>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6" name="Freeform 24">
              <a:extLst>
                <a:ext uri="{FF2B5EF4-FFF2-40B4-BE49-F238E27FC236}">
                  <a16:creationId xmlns:a16="http://schemas.microsoft.com/office/drawing/2014/main" id="{6A63469B-D9F1-4B1D-AA75-46CF03F91342}"/>
                </a:ext>
              </a:extLst>
            </p:cNvPr>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7" name="Freeform 25">
              <a:extLst>
                <a:ext uri="{FF2B5EF4-FFF2-40B4-BE49-F238E27FC236}">
                  <a16:creationId xmlns:a16="http://schemas.microsoft.com/office/drawing/2014/main" id="{6F46F5AC-CE1E-44EF-8D34-61581DE1671C}"/>
                </a:ext>
              </a:extLst>
            </p:cNvPr>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8" name="Freeform 26">
              <a:extLst>
                <a:ext uri="{FF2B5EF4-FFF2-40B4-BE49-F238E27FC236}">
                  <a16:creationId xmlns:a16="http://schemas.microsoft.com/office/drawing/2014/main" id="{29D610E7-90EE-408C-9D54-9757FAF6012C}"/>
                </a:ext>
              </a:extLst>
            </p:cNvPr>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19" name="Oval 27">
              <a:extLst>
                <a:ext uri="{FF2B5EF4-FFF2-40B4-BE49-F238E27FC236}">
                  <a16:creationId xmlns:a16="http://schemas.microsoft.com/office/drawing/2014/main" id="{C85E49E1-B097-4028-8416-27BA480CB23B}"/>
                </a:ext>
              </a:extLst>
            </p:cNvPr>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0" name="Oval 28">
              <a:extLst>
                <a:ext uri="{FF2B5EF4-FFF2-40B4-BE49-F238E27FC236}">
                  <a16:creationId xmlns:a16="http://schemas.microsoft.com/office/drawing/2014/main" id="{A0A325A1-ACD6-4BF7-A5C7-01A2C39E9931}"/>
                </a:ext>
              </a:extLst>
            </p:cNvPr>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1" name="Oval 29">
              <a:extLst>
                <a:ext uri="{FF2B5EF4-FFF2-40B4-BE49-F238E27FC236}">
                  <a16:creationId xmlns:a16="http://schemas.microsoft.com/office/drawing/2014/main" id="{CF21474D-DC4D-400F-AE99-021E1EE96E18}"/>
                </a:ext>
              </a:extLst>
            </p:cNvPr>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2" name="Freeform 30">
              <a:extLst>
                <a:ext uri="{FF2B5EF4-FFF2-40B4-BE49-F238E27FC236}">
                  <a16:creationId xmlns:a16="http://schemas.microsoft.com/office/drawing/2014/main" id="{0ECA0BC6-1EAD-4895-9503-04FB55AAA76F}"/>
                </a:ext>
              </a:extLst>
            </p:cNvPr>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23" name="Freeform 31">
              <a:extLst>
                <a:ext uri="{FF2B5EF4-FFF2-40B4-BE49-F238E27FC236}">
                  <a16:creationId xmlns:a16="http://schemas.microsoft.com/office/drawing/2014/main" id="{9356B23A-F857-47E7-8743-0C68016FC72C}"/>
                </a:ext>
              </a:extLst>
            </p:cNvPr>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24" name="Rectangle 32">
              <a:extLst>
                <a:ext uri="{FF2B5EF4-FFF2-40B4-BE49-F238E27FC236}">
                  <a16:creationId xmlns:a16="http://schemas.microsoft.com/office/drawing/2014/main" id="{FE749775-5E08-4885-8433-D8387F2533AF}"/>
                </a:ext>
              </a:extLst>
            </p:cNvPr>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5" name="Rectangle 33">
              <a:extLst>
                <a:ext uri="{FF2B5EF4-FFF2-40B4-BE49-F238E27FC236}">
                  <a16:creationId xmlns:a16="http://schemas.microsoft.com/office/drawing/2014/main" id="{D53D4E1C-70F8-4103-8A26-5BCACC6F17D6}"/>
                </a:ext>
              </a:extLst>
            </p:cNvPr>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6" name="AutoShape 34">
              <a:extLst>
                <a:ext uri="{FF2B5EF4-FFF2-40B4-BE49-F238E27FC236}">
                  <a16:creationId xmlns:a16="http://schemas.microsoft.com/office/drawing/2014/main" id="{C1C287ED-5B17-4D9E-8AD4-571E5890311A}"/>
                </a:ext>
              </a:extLst>
            </p:cNvPr>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33827" name="Freeform 35">
              <a:extLst>
                <a:ext uri="{FF2B5EF4-FFF2-40B4-BE49-F238E27FC236}">
                  <a16:creationId xmlns:a16="http://schemas.microsoft.com/office/drawing/2014/main" id="{B76F5C23-2B3D-481D-8307-7BBB1FAFF084}"/>
                </a:ext>
              </a:extLst>
            </p:cNvPr>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33828" name="Freeform 36">
              <a:extLst>
                <a:ext uri="{FF2B5EF4-FFF2-40B4-BE49-F238E27FC236}">
                  <a16:creationId xmlns:a16="http://schemas.microsoft.com/office/drawing/2014/main" id="{81D6640A-3FAD-4DF0-86D8-597B6BE5076B}"/>
                </a:ext>
              </a:extLst>
            </p:cNvPr>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33829" name="Rectangle 37">
            <a:extLst>
              <a:ext uri="{FF2B5EF4-FFF2-40B4-BE49-F238E27FC236}">
                <a16:creationId xmlns:a16="http://schemas.microsoft.com/office/drawing/2014/main" id="{58228F34-E177-464D-B15E-CBCC62BD5094}"/>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33830" name="Rectangle 38">
            <a:extLst>
              <a:ext uri="{FF2B5EF4-FFF2-40B4-BE49-F238E27FC236}">
                <a16:creationId xmlns:a16="http://schemas.microsoft.com/office/drawing/2014/main" id="{186514DA-164B-4161-BBEB-0DB25AE2BC68}"/>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33831" name="Rectangle 39">
            <a:extLst>
              <a:ext uri="{FF2B5EF4-FFF2-40B4-BE49-F238E27FC236}">
                <a16:creationId xmlns:a16="http://schemas.microsoft.com/office/drawing/2014/main" id="{7DECA62C-8845-4474-A197-8F04C4887C8A}"/>
              </a:ext>
            </a:extLst>
          </p:cNvPr>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l-SI" altLang="sl-SI"/>
          </a:p>
        </p:txBody>
      </p:sp>
      <p:sp>
        <p:nvSpPr>
          <p:cNvPr id="33832" name="Rectangle 40">
            <a:extLst>
              <a:ext uri="{FF2B5EF4-FFF2-40B4-BE49-F238E27FC236}">
                <a16:creationId xmlns:a16="http://schemas.microsoft.com/office/drawing/2014/main" id="{D5FCC32A-EEB7-40E4-BFA7-BDE55AE6EEDB}"/>
              </a:ext>
            </a:extLst>
          </p:cNvPr>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sl-SI" altLang="sl-SI"/>
          </a:p>
        </p:txBody>
      </p:sp>
      <p:sp>
        <p:nvSpPr>
          <p:cNvPr id="33833" name="Rectangle 41">
            <a:extLst>
              <a:ext uri="{FF2B5EF4-FFF2-40B4-BE49-F238E27FC236}">
                <a16:creationId xmlns:a16="http://schemas.microsoft.com/office/drawing/2014/main" id="{9372C63C-F2B1-4C29-9204-8F81EAD976BF}"/>
              </a:ext>
            </a:extLst>
          </p:cNvPr>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0DF0A36-C525-4837-8980-9E25B0CFD107}"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9B97E5C8-D83D-48D1-BA54-DC305C4777BE}"/>
              </a:ext>
            </a:extLst>
          </p:cNvPr>
          <p:cNvSpPr>
            <a:spLocks noGrp="1" noChangeArrowheads="1"/>
          </p:cNvSpPr>
          <p:nvPr>
            <p:ph type="ctrTitle"/>
          </p:nvPr>
        </p:nvSpPr>
        <p:spPr>
          <a:xfrm>
            <a:off x="755650" y="1268413"/>
            <a:ext cx="7772400" cy="1516062"/>
          </a:xfrm>
        </p:spPr>
        <p:txBody>
          <a:bodyPr/>
          <a:lstStyle/>
          <a:p>
            <a:r>
              <a:rPr lang="sl-SI" altLang="sl-SI"/>
              <a:t>KAKO SO ŽIVELI</a:t>
            </a:r>
          </a:p>
        </p:txBody>
      </p:sp>
      <p:sp>
        <p:nvSpPr>
          <p:cNvPr id="30723" name="Rectangle 3">
            <a:extLst>
              <a:ext uri="{FF2B5EF4-FFF2-40B4-BE49-F238E27FC236}">
                <a16:creationId xmlns:a16="http://schemas.microsoft.com/office/drawing/2014/main" id="{69142321-E83D-4EC5-9D86-8DDAC561E1E6}"/>
              </a:ext>
            </a:extLst>
          </p:cNvPr>
          <p:cNvSpPr>
            <a:spLocks noGrp="1" noChangeArrowheads="1"/>
          </p:cNvSpPr>
          <p:nvPr>
            <p:ph type="subTitle" idx="1"/>
          </p:nvPr>
        </p:nvSpPr>
        <p:spPr/>
        <p:txBody>
          <a:bodyPr/>
          <a:lstStyle/>
          <a:p>
            <a:r>
              <a:rPr lang="sl-SI" altLang="sl-SI" dirty="0"/>
              <a:t>LJUDJE V 18. IN 17. STOLETJU</a:t>
            </a:r>
          </a:p>
          <a:p>
            <a:endParaRPr lang="sl-SI" altLang="sl-SI" dirty="0"/>
          </a:p>
          <a:p>
            <a:endParaRPr lang="sl-SI" altLang="sl-SI"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768" decel="100000"/>
                                        <p:tgtEl>
                                          <p:spTgt spid="30722"/>
                                        </p:tgtEl>
                                      </p:cBhvr>
                                    </p:animEffect>
                                    <p:animScale>
                                      <p:cBhvr>
                                        <p:cTn id="8" dur="768" decel="100000"/>
                                        <p:tgtEl>
                                          <p:spTgt spid="30722"/>
                                        </p:tgtEl>
                                      </p:cBhvr>
                                      <p:from x="10000" y="10000"/>
                                      <p:to x="200000" y="450000"/>
                                    </p:animScale>
                                    <p:animScale>
                                      <p:cBhvr>
                                        <p:cTn id="9" dur="1230" accel="100000" fill="hold">
                                          <p:stCondLst>
                                            <p:cond delay="768"/>
                                          </p:stCondLst>
                                        </p:cTn>
                                        <p:tgtEl>
                                          <p:spTgt spid="30722"/>
                                        </p:tgtEl>
                                      </p:cBhvr>
                                      <p:from x="200000" y="450000"/>
                                      <p:to x="100000" y="100000"/>
                                    </p:animScale>
                                    <p:set>
                                      <p:cBhvr>
                                        <p:cTn id="10" dur="768" fill="hold"/>
                                        <p:tgtEl>
                                          <p:spTgt spid="30722"/>
                                        </p:tgtEl>
                                        <p:attrNameLst>
                                          <p:attrName>ppt_x</p:attrName>
                                        </p:attrNameLst>
                                      </p:cBhvr>
                                      <p:to>
                                        <p:strVal val="(0.5)"/>
                                      </p:to>
                                    </p:set>
                                    <p:anim from="(0.5)" to="(#ppt_x)" calcmode="lin" valueType="num">
                                      <p:cBhvr>
                                        <p:cTn id="11" dur="1230" accel="100000" fill="hold">
                                          <p:stCondLst>
                                            <p:cond delay="768"/>
                                          </p:stCondLst>
                                        </p:cTn>
                                        <p:tgtEl>
                                          <p:spTgt spid="30722"/>
                                        </p:tgtEl>
                                        <p:attrNameLst>
                                          <p:attrName>ppt_x</p:attrName>
                                        </p:attrNameLst>
                                      </p:cBhvr>
                                    </p:anim>
                                    <p:set>
                                      <p:cBhvr>
                                        <p:cTn id="12" dur="768" fill="hold"/>
                                        <p:tgtEl>
                                          <p:spTgt spid="30722"/>
                                        </p:tgtEl>
                                        <p:attrNameLst>
                                          <p:attrName>ppt_y</p:attrName>
                                        </p:attrNameLst>
                                      </p:cBhvr>
                                      <p:to>
                                        <p:strVal val="(#ppt_y+0.4)"/>
                                      </p:to>
                                    </p:set>
                                    <p:anim from="(#ppt_y+0.4)" to="(#ppt_y)" calcmode="lin" valueType="num">
                                      <p:cBhvr>
                                        <p:cTn id="13" dur="1230" accel="100000" fill="hold">
                                          <p:stCondLst>
                                            <p:cond delay="768"/>
                                          </p:stCondLst>
                                        </p:cTn>
                                        <p:tgtEl>
                                          <p:spTgt spid="3072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30723">
                                            <p:txEl>
                                              <p:pRg st="0" end="0"/>
                                            </p:txEl>
                                          </p:spTgt>
                                        </p:tgtEl>
                                        <p:attrNameLst>
                                          <p:attrName>style.visibility</p:attrName>
                                        </p:attrNameLst>
                                      </p:cBhvr>
                                      <p:to>
                                        <p:strVal val="visible"/>
                                      </p:to>
                                    </p:set>
                                    <p:anim calcmode="lin" valueType="num">
                                      <p:cBhvr>
                                        <p:cTn id="18" dur="5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2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170C5ECD-5997-4462-8528-A4E6734A7D10}"/>
              </a:ext>
            </a:extLst>
          </p:cNvPr>
          <p:cNvSpPr>
            <a:spLocks noGrp="1" noChangeArrowheads="1"/>
          </p:cNvSpPr>
          <p:nvPr>
            <p:ph type="title"/>
          </p:nvPr>
        </p:nvSpPr>
        <p:spPr/>
        <p:txBody>
          <a:bodyPr/>
          <a:lstStyle/>
          <a:p>
            <a:r>
              <a:rPr lang="sl-SI" altLang="sl-SI"/>
              <a:t>NOVE RAZVADE</a:t>
            </a:r>
          </a:p>
        </p:txBody>
      </p:sp>
      <p:sp>
        <p:nvSpPr>
          <p:cNvPr id="46083" name="Rectangle 3">
            <a:extLst>
              <a:ext uri="{FF2B5EF4-FFF2-40B4-BE49-F238E27FC236}">
                <a16:creationId xmlns:a16="http://schemas.microsoft.com/office/drawing/2014/main" id="{E43EA986-F758-4B2E-A668-1AE798FC0C31}"/>
              </a:ext>
            </a:extLst>
          </p:cNvPr>
          <p:cNvSpPr>
            <a:spLocks noGrp="1" noChangeArrowheads="1"/>
          </p:cNvSpPr>
          <p:nvPr>
            <p:ph type="body" idx="1"/>
          </p:nvPr>
        </p:nvSpPr>
        <p:spPr/>
        <p:txBody>
          <a:bodyPr/>
          <a:lstStyle/>
          <a:p>
            <a:r>
              <a:rPr lang="sl-SI" altLang="sl-SI"/>
              <a:t>V 17. stoletju so Evropejci največ dali na obnašanje. Začeli so uporabljati celoten pribor in vsak je imel svoj kozarec in krožnik. Do takrat so namreč uporabljali le nož in žlico. Hrano pa so v usta največkrat nosili kar z roko. Pili pa so iz skupne čaše.</a:t>
            </a:r>
          </a:p>
          <a:p>
            <a:r>
              <a:rPr lang="sl-SI" altLang="sl-SI"/>
              <a:t>Prej so bili tudi robci le za okras ampak v baroku so jih začeli zares uporabljat.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6082"/>
                                        </p:tgtEl>
                                        <p:attrNameLst>
                                          <p:attrName>style.visibility</p:attrName>
                                        </p:attrNameLst>
                                      </p:cBhvr>
                                      <p:to>
                                        <p:strVal val="visible"/>
                                      </p:to>
                                    </p:set>
                                    <p:animEffect transition="in" filter="fade">
                                      <p:cBhvr>
                                        <p:cTn id="7" dur="600">
                                          <p:stCondLst>
                                            <p:cond delay="0"/>
                                          </p:stCondLst>
                                        </p:cTn>
                                        <p:tgtEl>
                                          <p:spTgt spid="46082"/>
                                        </p:tgtEl>
                                      </p:cBhvr>
                                    </p:animEffect>
                                    <p:anim calcmode="lin" valueType="num">
                                      <p:cBhvr>
                                        <p:cTn id="8" dur="600" fill="hold">
                                          <p:stCondLst>
                                            <p:cond delay="0"/>
                                          </p:stCondLst>
                                        </p:cTn>
                                        <p:tgtEl>
                                          <p:spTgt spid="4608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608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608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6083">
                                            <p:txEl>
                                              <p:pRg st="0" end="0"/>
                                            </p:txEl>
                                          </p:spTgt>
                                        </p:tgtEl>
                                        <p:attrNameLst>
                                          <p:attrName>style.visibility</p:attrName>
                                        </p:attrNameLst>
                                      </p:cBhvr>
                                      <p:to>
                                        <p:strVal val="visible"/>
                                      </p:to>
                                    </p:set>
                                    <p:animEffect transition="in" filter="slide(fromBottom)">
                                      <p:cBhvr>
                                        <p:cTn id="15" dur="500">
                                          <p:stCondLst>
                                            <p:cond delay="0"/>
                                          </p:stCondLst>
                                        </p:cTn>
                                        <p:tgtEl>
                                          <p:spTgt spid="4608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6083">
                                            <p:txEl>
                                              <p:pRg st="1" end="1"/>
                                            </p:txEl>
                                          </p:spTgt>
                                        </p:tgtEl>
                                        <p:attrNameLst>
                                          <p:attrName>style.visibility</p:attrName>
                                        </p:attrNameLst>
                                      </p:cBhvr>
                                      <p:to>
                                        <p:strVal val="visible"/>
                                      </p:to>
                                    </p:set>
                                    <p:animEffect transition="in" filter="slide(fromBottom)">
                                      <p:cBhvr>
                                        <p:cTn id="20" dur="500">
                                          <p:stCondLst>
                                            <p:cond delay="0"/>
                                          </p:stCondLst>
                                        </p:cTn>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88E6903E-F5CA-4780-854A-5039D9C3C829}"/>
              </a:ext>
            </a:extLst>
          </p:cNvPr>
          <p:cNvSpPr>
            <a:spLocks noGrp="1" noChangeArrowheads="1"/>
          </p:cNvSpPr>
          <p:nvPr>
            <p:ph type="title"/>
          </p:nvPr>
        </p:nvSpPr>
        <p:spPr/>
        <p:txBody>
          <a:bodyPr/>
          <a:lstStyle/>
          <a:p>
            <a:endParaRPr lang="sl-SI" altLang="sl-SI"/>
          </a:p>
        </p:txBody>
      </p:sp>
      <p:sp>
        <p:nvSpPr>
          <p:cNvPr id="47107" name="Rectangle 3">
            <a:extLst>
              <a:ext uri="{FF2B5EF4-FFF2-40B4-BE49-F238E27FC236}">
                <a16:creationId xmlns:a16="http://schemas.microsoft.com/office/drawing/2014/main" id="{E6D612B5-87DA-4544-A59E-F3A4E08BFD0F}"/>
              </a:ext>
            </a:extLst>
          </p:cNvPr>
          <p:cNvSpPr>
            <a:spLocks noGrp="1" noChangeArrowheads="1"/>
          </p:cNvSpPr>
          <p:nvPr>
            <p:ph type="body" idx="1"/>
          </p:nvPr>
        </p:nvSpPr>
        <p:spPr>
          <a:xfrm>
            <a:off x="457200" y="260350"/>
            <a:ext cx="8229600" cy="5870575"/>
          </a:xfrm>
        </p:spPr>
        <p:txBody>
          <a:bodyPr/>
          <a:lstStyle/>
          <a:p>
            <a:pPr>
              <a:lnSpc>
                <a:spcPct val="90000"/>
              </a:lnSpc>
            </a:pPr>
            <a:r>
              <a:rPr lang="sl-SI" altLang="sl-SI"/>
              <a:t>Kmalu so prišle v Evropo tudi nove pijače:</a:t>
            </a:r>
          </a:p>
          <a:p>
            <a:pPr>
              <a:lnSpc>
                <a:spcPct val="90000"/>
              </a:lnSpc>
            </a:pPr>
            <a:r>
              <a:rPr lang="sl-SI" altLang="sl-SI"/>
              <a:t>Čaj,kakav in kava. Pa tudi tobak.</a:t>
            </a:r>
          </a:p>
          <a:p>
            <a:pPr>
              <a:lnSpc>
                <a:spcPct val="90000"/>
              </a:lnSpc>
            </a:pPr>
            <a:r>
              <a:rPr lang="sl-SI" altLang="sl-SI"/>
              <a:t>Ljudje si sprva niso bili na jasnem ali so te stvari škodljive ali neškodljive.</a:t>
            </a:r>
          </a:p>
          <a:p>
            <a:pPr>
              <a:lnSpc>
                <a:spcPct val="90000"/>
              </a:lnSpc>
            </a:pPr>
            <a:r>
              <a:rPr lang="sl-SI" altLang="sl-SI"/>
              <a:t>Kakor koli že v 17. stoletju so jih premožni že začeli na veliko uporabljat.</a:t>
            </a:r>
          </a:p>
          <a:p>
            <a:pPr>
              <a:lnSpc>
                <a:spcPct val="90000"/>
              </a:lnSpc>
            </a:pPr>
            <a:r>
              <a:rPr lang="sl-SI" altLang="sl-SI"/>
              <a:t>Leta 1652 so v Londonu odprli prvo kavarno. Od takrat naprej je pitje kave začel postajati družaben dogodek.</a:t>
            </a:r>
          </a:p>
          <a:p>
            <a:pPr>
              <a:lnSpc>
                <a:spcPct val="90000"/>
              </a:lnSpc>
            </a:pPr>
            <a:r>
              <a:rPr lang="sl-SI" altLang="sl-SI"/>
              <a:t>Ob koncu 17. stoletja je bilo v Londonu že približno tisoč kavarn. Tam so ob kavi tudi postregli z pipo tobaka.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47106"/>
                                        </p:tgtEl>
                                        <p:attrNameLst>
                                          <p:attrName>style.visibility</p:attrName>
                                        </p:attrNameLst>
                                      </p:cBhvr>
                                      <p:to>
                                        <p:strVal val="visible"/>
                                      </p:to>
                                    </p:set>
                                    <p:animEffect transition="in" filter="fade">
                                      <p:cBhvr>
                                        <p:cTn id="7" dur="600">
                                          <p:stCondLst>
                                            <p:cond delay="0"/>
                                          </p:stCondLst>
                                        </p:cTn>
                                        <p:tgtEl>
                                          <p:spTgt spid="47106"/>
                                        </p:tgtEl>
                                      </p:cBhvr>
                                    </p:animEffect>
                                    <p:anim calcmode="lin" valueType="num">
                                      <p:cBhvr>
                                        <p:cTn id="8" dur="600" fill="hold">
                                          <p:stCondLst>
                                            <p:cond delay="0"/>
                                          </p:stCondLst>
                                        </p:cTn>
                                        <p:tgtEl>
                                          <p:spTgt spid="4710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710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710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7107">
                                            <p:txEl>
                                              <p:pRg st="0" end="0"/>
                                            </p:txEl>
                                          </p:spTgt>
                                        </p:tgtEl>
                                        <p:attrNameLst>
                                          <p:attrName>style.visibility</p:attrName>
                                        </p:attrNameLst>
                                      </p:cBhvr>
                                      <p:to>
                                        <p:strVal val="visible"/>
                                      </p:to>
                                    </p:set>
                                    <p:animEffect transition="in" filter="slide(fromBottom)">
                                      <p:cBhvr>
                                        <p:cTn id="15" dur="500">
                                          <p:stCondLst>
                                            <p:cond delay="0"/>
                                          </p:stCondLst>
                                        </p:cTn>
                                        <p:tgtEl>
                                          <p:spTgt spid="4710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7107">
                                            <p:txEl>
                                              <p:pRg st="1" end="1"/>
                                            </p:txEl>
                                          </p:spTgt>
                                        </p:tgtEl>
                                        <p:attrNameLst>
                                          <p:attrName>style.visibility</p:attrName>
                                        </p:attrNameLst>
                                      </p:cBhvr>
                                      <p:to>
                                        <p:strVal val="visible"/>
                                      </p:to>
                                    </p:set>
                                    <p:animEffect transition="in" filter="slide(fromBottom)">
                                      <p:cBhvr>
                                        <p:cTn id="20" dur="500">
                                          <p:stCondLst>
                                            <p:cond delay="0"/>
                                          </p:stCondLst>
                                        </p:cTn>
                                        <p:tgtEl>
                                          <p:spTgt spid="4710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47107">
                                            <p:txEl>
                                              <p:pRg st="2" end="2"/>
                                            </p:txEl>
                                          </p:spTgt>
                                        </p:tgtEl>
                                        <p:attrNameLst>
                                          <p:attrName>style.visibility</p:attrName>
                                        </p:attrNameLst>
                                      </p:cBhvr>
                                      <p:to>
                                        <p:strVal val="visible"/>
                                      </p:to>
                                    </p:set>
                                    <p:animEffect transition="in" filter="slide(fromBottom)">
                                      <p:cBhvr>
                                        <p:cTn id="25" dur="500">
                                          <p:stCondLst>
                                            <p:cond delay="0"/>
                                          </p:stCondLst>
                                        </p:cTn>
                                        <p:tgtEl>
                                          <p:spTgt spid="4710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47107">
                                            <p:txEl>
                                              <p:pRg st="3" end="3"/>
                                            </p:txEl>
                                          </p:spTgt>
                                        </p:tgtEl>
                                        <p:attrNameLst>
                                          <p:attrName>style.visibility</p:attrName>
                                        </p:attrNameLst>
                                      </p:cBhvr>
                                      <p:to>
                                        <p:strVal val="visible"/>
                                      </p:to>
                                    </p:set>
                                    <p:animEffect transition="in" filter="slide(fromBottom)">
                                      <p:cBhvr>
                                        <p:cTn id="30" dur="500">
                                          <p:stCondLst>
                                            <p:cond delay="0"/>
                                          </p:stCondLst>
                                        </p:cTn>
                                        <p:tgtEl>
                                          <p:spTgt spid="4710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47107">
                                            <p:txEl>
                                              <p:pRg st="4" end="4"/>
                                            </p:txEl>
                                          </p:spTgt>
                                        </p:tgtEl>
                                        <p:attrNameLst>
                                          <p:attrName>style.visibility</p:attrName>
                                        </p:attrNameLst>
                                      </p:cBhvr>
                                      <p:to>
                                        <p:strVal val="visible"/>
                                      </p:to>
                                    </p:set>
                                    <p:animEffect transition="in" filter="slide(fromBottom)">
                                      <p:cBhvr>
                                        <p:cTn id="35" dur="500">
                                          <p:stCondLst>
                                            <p:cond delay="0"/>
                                          </p:stCondLst>
                                        </p:cTn>
                                        <p:tgtEl>
                                          <p:spTgt spid="47107">
                                            <p:txEl>
                                              <p:pRg st="4" end="4"/>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47107">
                                            <p:txEl>
                                              <p:pRg st="5" end="5"/>
                                            </p:txEl>
                                          </p:spTgt>
                                        </p:tgtEl>
                                        <p:attrNameLst>
                                          <p:attrName>style.visibility</p:attrName>
                                        </p:attrNameLst>
                                      </p:cBhvr>
                                      <p:to>
                                        <p:strVal val="visible"/>
                                      </p:to>
                                    </p:set>
                                    <p:animEffect transition="in" filter="slide(fromBottom)">
                                      <p:cBhvr>
                                        <p:cTn id="40" dur="500">
                                          <p:stCondLst>
                                            <p:cond delay="0"/>
                                          </p:stCondLst>
                                        </p:cTn>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2" name="Rectangle 4">
            <a:extLst>
              <a:ext uri="{FF2B5EF4-FFF2-40B4-BE49-F238E27FC236}">
                <a16:creationId xmlns:a16="http://schemas.microsoft.com/office/drawing/2014/main" id="{F90C544A-8BAF-422C-96C7-375CDAAC176C}"/>
              </a:ext>
            </a:extLst>
          </p:cNvPr>
          <p:cNvSpPr>
            <a:spLocks noGrp="1" noChangeArrowheads="1"/>
          </p:cNvSpPr>
          <p:nvPr>
            <p:ph type="ctrTitle"/>
          </p:nvPr>
        </p:nvSpPr>
        <p:spPr/>
        <p:txBody>
          <a:bodyPr/>
          <a:lstStyle/>
          <a:p>
            <a:r>
              <a:rPr lang="sl-SI" altLang="sl-SI"/>
              <a:t>KONEC</a:t>
            </a:r>
          </a:p>
        </p:txBody>
      </p:sp>
      <p:sp>
        <p:nvSpPr>
          <p:cNvPr id="48133" name="Rectangle 5">
            <a:extLst>
              <a:ext uri="{FF2B5EF4-FFF2-40B4-BE49-F238E27FC236}">
                <a16:creationId xmlns:a16="http://schemas.microsoft.com/office/drawing/2014/main" id="{805EB21A-F5A4-4E7E-B2FF-BFCAC8AD7A7C}"/>
              </a:ext>
            </a:extLst>
          </p:cNvPr>
          <p:cNvSpPr>
            <a:spLocks noGrp="1" noChangeArrowheads="1"/>
          </p:cNvSpPr>
          <p:nvPr>
            <p:ph type="subTitle" idx="1"/>
          </p:nvPr>
        </p:nvSpPr>
        <p:spPr>
          <a:xfrm>
            <a:off x="2743200" y="5105400"/>
            <a:ext cx="6400800" cy="1752600"/>
          </a:xfrm>
        </p:spPr>
        <p:txBody>
          <a:bodyPr/>
          <a:lstStyle/>
          <a:p>
            <a:endParaRPr lang="sl-SI" altLang="sl-SI"/>
          </a:p>
        </p:txBody>
      </p:sp>
      <p:sp>
        <p:nvSpPr>
          <p:cNvPr id="48134" name="Rectangle 6">
            <a:extLst>
              <a:ext uri="{FF2B5EF4-FFF2-40B4-BE49-F238E27FC236}">
                <a16:creationId xmlns:a16="http://schemas.microsoft.com/office/drawing/2014/main" id="{78B304F6-3A89-404F-B49E-4CFAE0E1A1BA}"/>
              </a:ext>
            </a:extLst>
          </p:cNvPr>
          <p:cNvSpPr>
            <a:spLocks noChangeArrowheads="1"/>
          </p:cNvSpPr>
          <p:nvPr/>
        </p:nvSpPr>
        <p:spPr bwMode="auto">
          <a:xfrm>
            <a:off x="4572000" y="6237288"/>
            <a:ext cx="4000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l-SI" altLang="sl-SI">
                <a:effectLst>
                  <a:outerShdw blurRad="38100" dist="38100" dir="2700000" algn="tl">
                    <a:srgbClr val="000000"/>
                  </a:outerShdw>
                </a:effectLst>
              </a:rPr>
              <a:t>VIRI:UČBENIK ZGODOVINE ZA 8/9 R.</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fade">
                                      <p:cBhvr>
                                        <p:cTn id="7" dur="768" decel="100000"/>
                                        <p:tgtEl>
                                          <p:spTgt spid="48132"/>
                                        </p:tgtEl>
                                      </p:cBhvr>
                                    </p:animEffect>
                                    <p:animScale>
                                      <p:cBhvr>
                                        <p:cTn id="8" dur="768" decel="100000"/>
                                        <p:tgtEl>
                                          <p:spTgt spid="48132"/>
                                        </p:tgtEl>
                                      </p:cBhvr>
                                      <p:from x="10000" y="10000"/>
                                      <p:to x="200000" y="450000"/>
                                    </p:animScale>
                                    <p:animScale>
                                      <p:cBhvr>
                                        <p:cTn id="9" dur="1230" accel="100000" fill="hold">
                                          <p:stCondLst>
                                            <p:cond delay="768"/>
                                          </p:stCondLst>
                                        </p:cTn>
                                        <p:tgtEl>
                                          <p:spTgt spid="48132"/>
                                        </p:tgtEl>
                                      </p:cBhvr>
                                      <p:from x="200000" y="450000"/>
                                      <p:to x="100000" y="100000"/>
                                    </p:animScale>
                                    <p:set>
                                      <p:cBhvr>
                                        <p:cTn id="10" dur="768" fill="hold"/>
                                        <p:tgtEl>
                                          <p:spTgt spid="48132"/>
                                        </p:tgtEl>
                                        <p:attrNameLst>
                                          <p:attrName>ppt_x</p:attrName>
                                        </p:attrNameLst>
                                      </p:cBhvr>
                                      <p:to>
                                        <p:strVal val="(0.5)"/>
                                      </p:to>
                                    </p:set>
                                    <p:anim from="(0.5)" to="(#ppt_x)" calcmode="lin" valueType="num">
                                      <p:cBhvr>
                                        <p:cTn id="11" dur="1230" accel="100000" fill="hold">
                                          <p:stCondLst>
                                            <p:cond delay="768"/>
                                          </p:stCondLst>
                                        </p:cTn>
                                        <p:tgtEl>
                                          <p:spTgt spid="48132"/>
                                        </p:tgtEl>
                                        <p:attrNameLst>
                                          <p:attrName>ppt_x</p:attrName>
                                        </p:attrNameLst>
                                      </p:cBhvr>
                                    </p:anim>
                                    <p:set>
                                      <p:cBhvr>
                                        <p:cTn id="12" dur="768" fill="hold"/>
                                        <p:tgtEl>
                                          <p:spTgt spid="48132"/>
                                        </p:tgtEl>
                                        <p:attrNameLst>
                                          <p:attrName>ppt_y</p:attrName>
                                        </p:attrNameLst>
                                      </p:cBhvr>
                                      <p:to>
                                        <p:strVal val="(#ppt_y+0.4)"/>
                                      </p:to>
                                    </p:set>
                                    <p:anim from="(#ppt_y+0.4)" to="(#ppt_y)" calcmode="lin" valueType="num">
                                      <p:cBhvr>
                                        <p:cTn id="13" dur="1230" accel="100000" fill="hold">
                                          <p:stCondLst>
                                            <p:cond delay="768"/>
                                          </p:stCondLst>
                                        </p:cTn>
                                        <p:tgtEl>
                                          <p:spTgt spid="4813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nodePh="1">
                                  <p:stCondLst>
                                    <p:cond delay="0"/>
                                  </p:stCondLst>
                                  <p:endCondLst>
                                    <p:cond evt="begin" delay="0">
                                      <p:tn val="16"/>
                                    </p:cond>
                                  </p:endCondLst>
                                  <p:childTnLst>
                                    <p:set>
                                      <p:cBhvr>
                                        <p:cTn id="17" dur="1" fill="hold">
                                          <p:stCondLst>
                                            <p:cond delay="0"/>
                                          </p:stCondLst>
                                        </p:cTn>
                                        <p:tgtEl>
                                          <p:spTgt spid="48133">
                                            <p:txEl>
                                              <p:pRg st="0" end="0"/>
                                            </p:txEl>
                                          </p:spTgt>
                                        </p:tgtEl>
                                        <p:attrNameLst>
                                          <p:attrName>style.visibility</p:attrName>
                                        </p:attrNameLst>
                                      </p:cBhvr>
                                      <p:to>
                                        <p:strVal val="visible"/>
                                      </p:to>
                                    </p:set>
                                    <p:anim calcmode="lin" valueType="num">
                                      <p:cBhvr>
                                        <p:cTn id="18" dur="500" fill="hold"/>
                                        <p:tgtEl>
                                          <p:spTgt spid="4813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4813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481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P spid="4813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ECA02E48-5111-4F55-8CEE-FCCD257895BE}"/>
              </a:ext>
            </a:extLst>
          </p:cNvPr>
          <p:cNvSpPr>
            <a:spLocks noGrp="1" noChangeArrowheads="1"/>
          </p:cNvSpPr>
          <p:nvPr>
            <p:ph type="title"/>
          </p:nvPr>
        </p:nvSpPr>
        <p:spPr/>
        <p:txBody>
          <a:bodyPr/>
          <a:lstStyle/>
          <a:p>
            <a:r>
              <a:rPr lang="sl-SI" altLang="sl-SI"/>
              <a:t>Splošno</a:t>
            </a:r>
          </a:p>
        </p:txBody>
      </p:sp>
      <p:sp>
        <p:nvSpPr>
          <p:cNvPr id="35843" name="Rectangle 3">
            <a:extLst>
              <a:ext uri="{FF2B5EF4-FFF2-40B4-BE49-F238E27FC236}">
                <a16:creationId xmlns:a16="http://schemas.microsoft.com/office/drawing/2014/main" id="{26A4F603-C67B-4CB8-B1BD-DF7DD39DA637}"/>
              </a:ext>
            </a:extLst>
          </p:cNvPr>
          <p:cNvSpPr>
            <a:spLocks noGrp="1" noChangeArrowheads="1"/>
          </p:cNvSpPr>
          <p:nvPr>
            <p:ph type="body" idx="1"/>
          </p:nvPr>
        </p:nvSpPr>
        <p:spPr/>
        <p:txBody>
          <a:bodyPr/>
          <a:lstStyle/>
          <a:p>
            <a:r>
              <a:rPr lang="sl-SI" altLang="sl-SI"/>
              <a:t>Živeli so malo časa,večina jih je umrla že preden so dosegli starost 3 let. Čeprav je višji sloj živel v izobilju so povprečno živeli le deset let dlje kot nižji sloj,ki so živeli v veliko slabših življenskih razmerah.</a:t>
            </a:r>
          </a:p>
          <a:p>
            <a:r>
              <a:rPr lang="sl-SI" altLang="sl-SI"/>
              <a:t>Otroke so poslali delat že pri osmih letih k premožnejšim družinam. </a:t>
            </a:r>
          </a:p>
          <a:p>
            <a:pPr>
              <a:buFont typeface="Wingdings" panose="05000000000000000000" pitchFamily="2" charset="2"/>
              <a:buNone/>
            </a:pPr>
            <a:r>
              <a:rPr lang="sl-SI" altLang="sl-SI"/>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5842"/>
                                        </p:tgtEl>
                                        <p:attrNameLst>
                                          <p:attrName>style.visibility</p:attrName>
                                        </p:attrNameLst>
                                      </p:cBhvr>
                                      <p:to>
                                        <p:strVal val="visible"/>
                                      </p:to>
                                    </p:set>
                                    <p:animEffect transition="in" filter="fade">
                                      <p:cBhvr>
                                        <p:cTn id="7" dur="600">
                                          <p:stCondLst>
                                            <p:cond delay="0"/>
                                          </p:stCondLst>
                                        </p:cTn>
                                        <p:tgtEl>
                                          <p:spTgt spid="35842"/>
                                        </p:tgtEl>
                                      </p:cBhvr>
                                    </p:animEffect>
                                    <p:anim calcmode="lin" valueType="num">
                                      <p:cBhvr>
                                        <p:cTn id="8" dur="600" fill="hold">
                                          <p:stCondLst>
                                            <p:cond delay="0"/>
                                          </p:stCondLst>
                                        </p:cTn>
                                        <p:tgtEl>
                                          <p:spTgt spid="3584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584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584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5843">
                                            <p:txEl>
                                              <p:pRg st="0" end="0"/>
                                            </p:txEl>
                                          </p:spTgt>
                                        </p:tgtEl>
                                        <p:attrNameLst>
                                          <p:attrName>style.visibility</p:attrName>
                                        </p:attrNameLst>
                                      </p:cBhvr>
                                      <p:to>
                                        <p:strVal val="visible"/>
                                      </p:to>
                                    </p:set>
                                    <p:animEffect transition="in" filter="slide(fromBottom)">
                                      <p:cBhvr>
                                        <p:cTn id="15" dur="500">
                                          <p:stCondLst>
                                            <p:cond delay="0"/>
                                          </p:stCondLst>
                                        </p:cTn>
                                        <p:tgtEl>
                                          <p:spTgt spid="3584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animEffect transition="in" filter="slide(fromBottom)">
                                      <p:cBhvr>
                                        <p:cTn id="20" dur="500">
                                          <p:stCondLst>
                                            <p:cond delay="0"/>
                                          </p:stCondLst>
                                        </p:cTn>
                                        <p:tgtEl>
                                          <p:spTgt spid="3584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5843">
                                            <p:txEl>
                                              <p:pRg st="2" end="2"/>
                                            </p:txEl>
                                          </p:spTgt>
                                        </p:tgtEl>
                                        <p:attrNameLst>
                                          <p:attrName>style.visibility</p:attrName>
                                        </p:attrNameLst>
                                      </p:cBhvr>
                                      <p:to>
                                        <p:strVal val="visible"/>
                                      </p:to>
                                    </p:set>
                                    <p:animEffect transition="in" filter="slide(fromBottom)">
                                      <p:cBhvr>
                                        <p:cTn id="25" dur="500">
                                          <p:stCondLst>
                                            <p:cond delay="0"/>
                                          </p:stCondLst>
                                        </p:cTn>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DE6DB00A-D31F-498E-B009-E82D8F81359C}"/>
              </a:ext>
            </a:extLst>
          </p:cNvPr>
          <p:cNvSpPr>
            <a:spLocks noGrp="1" noChangeArrowheads="1"/>
          </p:cNvSpPr>
          <p:nvPr>
            <p:ph type="title"/>
          </p:nvPr>
        </p:nvSpPr>
        <p:spPr>
          <a:xfrm flipV="1">
            <a:off x="457200" y="0"/>
            <a:ext cx="8229600" cy="277813"/>
          </a:xfrm>
        </p:spPr>
        <p:txBody>
          <a:bodyPr/>
          <a:lstStyle/>
          <a:p>
            <a:endParaRPr lang="sl-SI" altLang="sl-SI" sz="4000"/>
          </a:p>
        </p:txBody>
      </p:sp>
      <p:sp>
        <p:nvSpPr>
          <p:cNvPr id="37891" name="Rectangle 3">
            <a:extLst>
              <a:ext uri="{FF2B5EF4-FFF2-40B4-BE49-F238E27FC236}">
                <a16:creationId xmlns:a16="http://schemas.microsoft.com/office/drawing/2014/main" id="{9860094A-D716-4AD6-B892-9E40EE3D1DA5}"/>
              </a:ext>
            </a:extLst>
          </p:cNvPr>
          <p:cNvSpPr>
            <a:spLocks noGrp="1" noChangeArrowheads="1"/>
          </p:cNvSpPr>
          <p:nvPr>
            <p:ph type="body" idx="1"/>
          </p:nvPr>
        </p:nvSpPr>
        <p:spPr>
          <a:xfrm>
            <a:off x="457200" y="260350"/>
            <a:ext cx="8229600" cy="5870575"/>
          </a:xfrm>
        </p:spPr>
        <p:txBody>
          <a:bodyPr/>
          <a:lstStyle/>
          <a:p>
            <a:r>
              <a:rPr lang="sl-SI" altLang="sl-SI"/>
              <a:t>Ampak na žalost so otroke od 17. stoletja dalje vse bolj pogosto pošiljali na delo v manofakturo,v obrtniško proizvodnjo in tudi v rudnike.</a:t>
            </a:r>
          </a:p>
          <a:p>
            <a:r>
              <a:rPr lang="sl-SI" altLang="sl-SI"/>
              <a:t>Vendar tudi otroci v premožnejših družinah so morali kmalu odrasti. Zelo hitro so jih poslali od doma v samostane ali pa na druge dvore da se tam naučijo lepega vedenja primernega svojemu stanu.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37890"/>
                                        </p:tgtEl>
                                        <p:attrNameLst>
                                          <p:attrName>style.visibility</p:attrName>
                                        </p:attrNameLst>
                                      </p:cBhvr>
                                      <p:to>
                                        <p:strVal val="visible"/>
                                      </p:to>
                                    </p:set>
                                    <p:animEffect transition="in" filter="fade">
                                      <p:cBhvr>
                                        <p:cTn id="7" dur="600">
                                          <p:stCondLst>
                                            <p:cond delay="0"/>
                                          </p:stCondLst>
                                        </p:cTn>
                                        <p:tgtEl>
                                          <p:spTgt spid="37890"/>
                                        </p:tgtEl>
                                      </p:cBhvr>
                                    </p:animEffect>
                                    <p:anim calcmode="lin" valueType="num">
                                      <p:cBhvr>
                                        <p:cTn id="8" dur="600" fill="hold">
                                          <p:stCondLst>
                                            <p:cond delay="0"/>
                                          </p:stCondLst>
                                        </p:cTn>
                                        <p:tgtEl>
                                          <p:spTgt spid="3789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789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7890"/>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7891">
                                            <p:txEl>
                                              <p:pRg st="0" end="0"/>
                                            </p:txEl>
                                          </p:spTgt>
                                        </p:tgtEl>
                                        <p:attrNameLst>
                                          <p:attrName>style.visibility</p:attrName>
                                        </p:attrNameLst>
                                      </p:cBhvr>
                                      <p:to>
                                        <p:strVal val="visible"/>
                                      </p:to>
                                    </p:set>
                                    <p:animEffect transition="in" filter="slide(fromBottom)">
                                      <p:cBhvr>
                                        <p:cTn id="15" dur="500">
                                          <p:stCondLst>
                                            <p:cond delay="0"/>
                                          </p:stCondLst>
                                        </p:cTn>
                                        <p:tgtEl>
                                          <p:spTgt spid="37891">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7891">
                                            <p:txEl>
                                              <p:pRg st="1" end="1"/>
                                            </p:txEl>
                                          </p:spTgt>
                                        </p:tgtEl>
                                        <p:attrNameLst>
                                          <p:attrName>style.visibility</p:attrName>
                                        </p:attrNameLst>
                                      </p:cBhvr>
                                      <p:to>
                                        <p:strVal val="visible"/>
                                      </p:to>
                                    </p:set>
                                    <p:animEffect transition="in" filter="slide(fromBottom)">
                                      <p:cBhvr>
                                        <p:cTn id="20" dur="500">
                                          <p:stCondLst>
                                            <p:cond delay="0"/>
                                          </p:stCondLst>
                                        </p:cTn>
                                        <p:tgtEl>
                                          <p:spTgt spid="378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FBA7976-772E-45E1-8662-9C322C89D130}"/>
              </a:ext>
            </a:extLst>
          </p:cNvPr>
          <p:cNvSpPr>
            <a:spLocks noGrp="1" noChangeArrowheads="1"/>
          </p:cNvSpPr>
          <p:nvPr>
            <p:ph type="title"/>
          </p:nvPr>
        </p:nvSpPr>
        <p:spPr/>
        <p:txBody>
          <a:bodyPr/>
          <a:lstStyle/>
          <a:p>
            <a:r>
              <a:rPr lang="sl-SI" altLang="sl-SI"/>
              <a:t>GRENKO OTROŠTVO</a:t>
            </a:r>
          </a:p>
        </p:txBody>
      </p:sp>
      <p:sp>
        <p:nvSpPr>
          <p:cNvPr id="38915" name="Rectangle 3">
            <a:extLst>
              <a:ext uri="{FF2B5EF4-FFF2-40B4-BE49-F238E27FC236}">
                <a16:creationId xmlns:a16="http://schemas.microsoft.com/office/drawing/2014/main" id="{819BD578-8385-4C4B-AAB8-9A49031B3A7E}"/>
              </a:ext>
            </a:extLst>
          </p:cNvPr>
          <p:cNvSpPr>
            <a:spLocks noGrp="1" noChangeArrowheads="1"/>
          </p:cNvSpPr>
          <p:nvPr>
            <p:ph type="body" idx="1"/>
          </p:nvPr>
        </p:nvSpPr>
        <p:spPr/>
        <p:txBody>
          <a:bodyPr/>
          <a:lstStyle/>
          <a:p>
            <a:r>
              <a:rPr lang="sl-SI" altLang="sl-SI"/>
              <a:t>Neki Anglež je tako opisal svoje otroštvo:</a:t>
            </a:r>
          </a:p>
          <a:p>
            <a:pPr>
              <a:buFont typeface="Wingdings" panose="05000000000000000000" pitchFamily="2" charset="2"/>
              <a:buNone/>
            </a:pPr>
            <a:r>
              <a:rPr lang="sl-SI" altLang="sl-SI" i="1"/>
              <a:t>˝ Brž ko sem lahko tekal,so me zaposlili pri tkanju bombaža. Moja mati je običajno stepala prejo,na žičnem situ,potem pa je jo polila z gosto milnico in položila v globok rjav čeber. Potem mi je zavihala suknjico in me postavila v čeber,da sem tlačil prejo…˝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38914"/>
                                        </p:tgtEl>
                                        <p:attrNameLst>
                                          <p:attrName>style.visibility</p:attrName>
                                        </p:attrNameLst>
                                      </p:cBhvr>
                                      <p:to>
                                        <p:strVal val="visible"/>
                                      </p:to>
                                    </p:set>
                                    <p:animEffect transition="in" filter="fade">
                                      <p:cBhvr>
                                        <p:cTn id="7" dur="600">
                                          <p:stCondLst>
                                            <p:cond delay="0"/>
                                          </p:stCondLst>
                                        </p:cTn>
                                        <p:tgtEl>
                                          <p:spTgt spid="38914"/>
                                        </p:tgtEl>
                                      </p:cBhvr>
                                    </p:animEffect>
                                    <p:anim calcmode="lin" valueType="num">
                                      <p:cBhvr>
                                        <p:cTn id="8" dur="600" fill="hold">
                                          <p:stCondLst>
                                            <p:cond delay="0"/>
                                          </p:stCondLst>
                                        </p:cTn>
                                        <p:tgtEl>
                                          <p:spTgt spid="3891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3891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3891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8915">
                                            <p:txEl>
                                              <p:pRg st="0" end="0"/>
                                            </p:txEl>
                                          </p:spTgt>
                                        </p:tgtEl>
                                        <p:attrNameLst>
                                          <p:attrName>style.visibility</p:attrName>
                                        </p:attrNameLst>
                                      </p:cBhvr>
                                      <p:to>
                                        <p:strVal val="visible"/>
                                      </p:to>
                                    </p:set>
                                    <p:animEffect transition="in" filter="slide(fromBottom)">
                                      <p:cBhvr>
                                        <p:cTn id="15" dur="500">
                                          <p:stCondLst>
                                            <p:cond delay="0"/>
                                          </p:stCondLst>
                                        </p:cTn>
                                        <p:tgtEl>
                                          <p:spTgt spid="3891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8915">
                                            <p:txEl>
                                              <p:pRg st="1" end="1"/>
                                            </p:txEl>
                                          </p:spTgt>
                                        </p:tgtEl>
                                        <p:attrNameLst>
                                          <p:attrName>style.visibility</p:attrName>
                                        </p:attrNameLst>
                                      </p:cBhvr>
                                      <p:to>
                                        <p:strVal val="visible"/>
                                      </p:to>
                                    </p:set>
                                    <p:animEffect transition="in" filter="slide(fromBottom)">
                                      <p:cBhvr>
                                        <p:cTn id="20" dur="500">
                                          <p:stCondLst>
                                            <p:cond delay="0"/>
                                          </p:stCondLst>
                                        </p:cTn>
                                        <p:tgtEl>
                                          <p:spTgt spid="389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C05E6E7B-7FBB-4A6B-831F-CD7F6BAC08BA}"/>
              </a:ext>
            </a:extLst>
          </p:cNvPr>
          <p:cNvSpPr>
            <a:spLocks noGrp="1" noChangeArrowheads="1"/>
          </p:cNvSpPr>
          <p:nvPr>
            <p:ph type="title"/>
          </p:nvPr>
        </p:nvSpPr>
        <p:spPr/>
        <p:txBody>
          <a:bodyPr/>
          <a:lstStyle/>
          <a:p>
            <a:r>
              <a:rPr lang="sl-SI" altLang="sl-SI"/>
              <a:t>MESTA</a:t>
            </a:r>
          </a:p>
        </p:txBody>
      </p:sp>
      <p:sp>
        <p:nvSpPr>
          <p:cNvPr id="40963" name="Rectangle 3">
            <a:extLst>
              <a:ext uri="{FF2B5EF4-FFF2-40B4-BE49-F238E27FC236}">
                <a16:creationId xmlns:a16="http://schemas.microsoft.com/office/drawing/2014/main" id="{4587BE09-A3CD-48C2-BDD8-E9FB8B23F7E6}"/>
              </a:ext>
            </a:extLst>
          </p:cNvPr>
          <p:cNvSpPr>
            <a:spLocks noGrp="1" noChangeArrowheads="1"/>
          </p:cNvSpPr>
          <p:nvPr>
            <p:ph type="body" idx="1"/>
          </p:nvPr>
        </p:nvSpPr>
        <p:spPr/>
        <p:txBody>
          <a:bodyPr/>
          <a:lstStyle/>
          <a:p>
            <a:r>
              <a:rPr lang="sl-SI" altLang="sl-SI" sz="2800"/>
              <a:t>V mestih je bilo zaradi nesnage in bede v katerih je živel velik del meščanov in z njima povezanih epidemij število umrlih vseskozi večje kot število rojenih.</a:t>
            </a:r>
          </a:p>
          <a:p>
            <a:r>
              <a:rPr lang="sl-SI" altLang="sl-SI" sz="2800"/>
              <a:t>Zaradi varnosti so bil mesta obdana z obzidjem zato se niso mogla širiti, zato so pa rasla v višino. V največjih mestih niso bile nič nenavadnega petnadstropne hiše. Ker pa so bile iz lesa so v primeru požara pogorele do tal.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0962"/>
                                        </p:tgtEl>
                                        <p:attrNameLst>
                                          <p:attrName>style.visibility</p:attrName>
                                        </p:attrNameLst>
                                      </p:cBhvr>
                                      <p:to>
                                        <p:strVal val="visible"/>
                                      </p:to>
                                    </p:set>
                                    <p:animEffect transition="in" filter="fade">
                                      <p:cBhvr>
                                        <p:cTn id="7" dur="600">
                                          <p:stCondLst>
                                            <p:cond delay="0"/>
                                          </p:stCondLst>
                                        </p:cTn>
                                        <p:tgtEl>
                                          <p:spTgt spid="40962"/>
                                        </p:tgtEl>
                                      </p:cBhvr>
                                    </p:animEffect>
                                    <p:anim calcmode="lin" valueType="num">
                                      <p:cBhvr>
                                        <p:cTn id="8" dur="600" fill="hold">
                                          <p:stCondLst>
                                            <p:cond delay="0"/>
                                          </p:stCondLst>
                                        </p:cTn>
                                        <p:tgtEl>
                                          <p:spTgt spid="4096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096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096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0963">
                                            <p:txEl>
                                              <p:pRg st="0" end="0"/>
                                            </p:txEl>
                                          </p:spTgt>
                                        </p:tgtEl>
                                        <p:attrNameLst>
                                          <p:attrName>style.visibility</p:attrName>
                                        </p:attrNameLst>
                                      </p:cBhvr>
                                      <p:to>
                                        <p:strVal val="visible"/>
                                      </p:to>
                                    </p:set>
                                    <p:animEffect transition="in" filter="slide(fromBottom)">
                                      <p:cBhvr>
                                        <p:cTn id="15" dur="500">
                                          <p:stCondLst>
                                            <p:cond delay="0"/>
                                          </p:stCondLst>
                                        </p:cTn>
                                        <p:tgtEl>
                                          <p:spTgt spid="4096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0963">
                                            <p:txEl>
                                              <p:pRg st="1" end="1"/>
                                            </p:txEl>
                                          </p:spTgt>
                                        </p:tgtEl>
                                        <p:attrNameLst>
                                          <p:attrName>style.visibility</p:attrName>
                                        </p:attrNameLst>
                                      </p:cBhvr>
                                      <p:to>
                                        <p:strVal val="visible"/>
                                      </p:to>
                                    </p:set>
                                    <p:animEffect transition="in" filter="slide(fromBottom)">
                                      <p:cBhvr>
                                        <p:cTn id="20" dur="500">
                                          <p:stCondLst>
                                            <p:cond delay="0"/>
                                          </p:stCondLst>
                                        </p:cTn>
                                        <p:tgtEl>
                                          <p:spTgt spid="409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58715469-96D8-4496-8235-5018E2F6438F}"/>
              </a:ext>
            </a:extLst>
          </p:cNvPr>
          <p:cNvSpPr>
            <a:spLocks noGrp="1" noChangeArrowheads="1"/>
          </p:cNvSpPr>
          <p:nvPr>
            <p:ph type="title"/>
          </p:nvPr>
        </p:nvSpPr>
        <p:spPr/>
        <p:txBody>
          <a:bodyPr/>
          <a:lstStyle/>
          <a:p>
            <a:endParaRPr lang="sl-SI" altLang="sl-SI"/>
          </a:p>
        </p:txBody>
      </p:sp>
      <p:sp>
        <p:nvSpPr>
          <p:cNvPr id="41987" name="Rectangle 3">
            <a:extLst>
              <a:ext uri="{FF2B5EF4-FFF2-40B4-BE49-F238E27FC236}">
                <a16:creationId xmlns:a16="http://schemas.microsoft.com/office/drawing/2014/main" id="{71B5D1A9-6E3D-4EF3-9B3F-1F99413A0C3C}"/>
              </a:ext>
            </a:extLst>
          </p:cNvPr>
          <p:cNvSpPr>
            <a:spLocks noGrp="1" noChangeArrowheads="1"/>
          </p:cNvSpPr>
          <p:nvPr>
            <p:ph type="body" idx="1"/>
          </p:nvPr>
        </p:nvSpPr>
        <p:spPr/>
        <p:txBody>
          <a:bodyPr/>
          <a:lstStyle/>
          <a:p>
            <a:r>
              <a:rPr lang="sl-SI" altLang="sl-SI"/>
              <a:t>Premožnejši meščani in plemiči takrat že precej gradili z kamnom in opeko,imeli so več bivalnih prostorov in imeli so tudi zastekljena okna.</a:t>
            </a:r>
          </a:p>
          <a:p>
            <a:r>
              <a:rPr lang="sl-SI" altLang="sl-SI"/>
              <a:t>Vodovodov ni bilo, na razpolago pa  so bili vodnjaki, vendar voda v njih velikokrat sploh ni bila užitna. Zaradi tega so ljudje velikokrat zboleli za črevesnimi boleznimi.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41986"/>
                                        </p:tgtEl>
                                        <p:attrNameLst>
                                          <p:attrName>style.visibility</p:attrName>
                                        </p:attrNameLst>
                                      </p:cBhvr>
                                      <p:to>
                                        <p:strVal val="visible"/>
                                      </p:to>
                                    </p:set>
                                    <p:animEffect transition="in" filter="fade">
                                      <p:cBhvr>
                                        <p:cTn id="7" dur="600">
                                          <p:stCondLst>
                                            <p:cond delay="0"/>
                                          </p:stCondLst>
                                        </p:cTn>
                                        <p:tgtEl>
                                          <p:spTgt spid="41986"/>
                                        </p:tgtEl>
                                      </p:cBhvr>
                                    </p:animEffect>
                                    <p:anim calcmode="lin" valueType="num">
                                      <p:cBhvr>
                                        <p:cTn id="8" dur="600" fill="hold">
                                          <p:stCondLst>
                                            <p:cond delay="0"/>
                                          </p:stCondLst>
                                        </p:cTn>
                                        <p:tgtEl>
                                          <p:spTgt spid="4198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198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198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1987">
                                            <p:txEl>
                                              <p:pRg st="0" end="0"/>
                                            </p:txEl>
                                          </p:spTgt>
                                        </p:tgtEl>
                                        <p:attrNameLst>
                                          <p:attrName>style.visibility</p:attrName>
                                        </p:attrNameLst>
                                      </p:cBhvr>
                                      <p:to>
                                        <p:strVal val="visible"/>
                                      </p:to>
                                    </p:set>
                                    <p:animEffect transition="in" filter="slide(fromBottom)">
                                      <p:cBhvr>
                                        <p:cTn id="15" dur="500">
                                          <p:stCondLst>
                                            <p:cond delay="0"/>
                                          </p:stCondLst>
                                        </p:cTn>
                                        <p:tgtEl>
                                          <p:spTgt spid="4198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1987">
                                            <p:txEl>
                                              <p:pRg st="1" end="1"/>
                                            </p:txEl>
                                          </p:spTgt>
                                        </p:tgtEl>
                                        <p:attrNameLst>
                                          <p:attrName>style.visibility</p:attrName>
                                        </p:attrNameLst>
                                      </p:cBhvr>
                                      <p:to>
                                        <p:strVal val="visible"/>
                                      </p:to>
                                    </p:set>
                                    <p:animEffect transition="in" filter="slide(fromBottom)">
                                      <p:cBhvr>
                                        <p:cTn id="20" dur="500">
                                          <p:stCondLst>
                                            <p:cond delay="0"/>
                                          </p:stCondLst>
                                        </p:cTn>
                                        <p:tgtEl>
                                          <p:spTgt spid="419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EF763AF0-5C6F-4BA2-A506-5487B7956D53}"/>
              </a:ext>
            </a:extLst>
          </p:cNvPr>
          <p:cNvSpPr>
            <a:spLocks noGrp="1" noChangeArrowheads="1"/>
          </p:cNvSpPr>
          <p:nvPr>
            <p:ph type="title"/>
          </p:nvPr>
        </p:nvSpPr>
        <p:spPr>
          <a:xfrm flipV="1">
            <a:off x="457200" y="188913"/>
            <a:ext cx="8229600" cy="88900"/>
          </a:xfrm>
        </p:spPr>
        <p:txBody>
          <a:bodyPr/>
          <a:lstStyle/>
          <a:p>
            <a:endParaRPr lang="sl-SI" altLang="sl-SI" sz="4000"/>
          </a:p>
        </p:txBody>
      </p:sp>
      <p:sp>
        <p:nvSpPr>
          <p:cNvPr id="43011" name="Rectangle 3">
            <a:extLst>
              <a:ext uri="{FF2B5EF4-FFF2-40B4-BE49-F238E27FC236}">
                <a16:creationId xmlns:a16="http://schemas.microsoft.com/office/drawing/2014/main" id="{E9B296F6-7C55-43CC-AA65-A31C693ADF5A}"/>
              </a:ext>
            </a:extLst>
          </p:cNvPr>
          <p:cNvSpPr>
            <a:spLocks noGrp="1" noChangeArrowheads="1"/>
          </p:cNvSpPr>
          <p:nvPr>
            <p:ph type="body" idx="1"/>
          </p:nvPr>
        </p:nvSpPr>
        <p:spPr>
          <a:xfrm>
            <a:off x="468313" y="836613"/>
            <a:ext cx="8229600" cy="5797550"/>
          </a:xfrm>
        </p:spPr>
        <p:txBody>
          <a:bodyPr/>
          <a:lstStyle/>
          <a:p>
            <a:r>
              <a:rPr lang="sl-SI" altLang="sl-SI"/>
              <a:t>Ulice so bile zelo ozke in le redko tlakovane. Ulice so služile ljudem tudi za odlaganje odpadkov,zato je bilo tam zelo umazano.</a:t>
            </a:r>
          </a:p>
          <a:p>
            <a:r>
              <a:rPr lang="sl-SI" altLang="sl-SI"/>
              <a:t>Javne razsvetljave še ni bilo zato so ljudje ponoči hodili ven z baklami in zaradi tega so bili zelo pogosti požari.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43010"/>
                                        </p:tgtEl>
                                        <p:attrNameLst>
                                          <p:attrName>style.visibility</p:attrName>
                                        </p:attrNameLst>
                                      </p:cBhvr>
                                      <p:to>
                                        <p:strVal val="visible"/>
                                      </p:to>
                                    </p:set>
                                    <p:animEffect transition="in" filter="fade">
                                      <p:cBhvr>
                                        <p:cTn id="7" dur="600">
                                          <p:stCondLst>
                                            <p:cond delay="0"/>
                                          </p:stCondLst>
                                        </p:cTn>
                                        <p:tgtEl>
                                          <p:spTgt spid="43010"/>
                                        </p:tgtEl>
                                      </p:cBhvr>
                                    </p:animEffect>
                                    <p:anim calcmode="lin" valueType="num">
                                      <p:cBhvr>
                                        <p:cTn id="8" dur="600" fill="hold">
                                          <p:stCondLst>
                                            <p:cond delay="0"/>
                                          </p:stCondLst>
                                        </p:cTn>
                                        <p:tgtEl>
                                          <p:spTgt spid="4301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301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3010"/>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3011">
                                            <p:txEl>
                                              <p:pRg st="0" end="0"/>
                                            </p:txEl>
                                          </p:spTgt>
                                        </p:tgtEl>
                                        <p:attrNameLst>
                                          <p:attrName>style.visibility</p:attrName>
                                        </p:attrNameLst>
                                      </p:cBhvr>
                                      <p:to>
                                        <p:strVal val="visible"/>
                                      </p:to>
                                    </p:set>
                                    <p:animEffect transition="in" filter="slide(fromBottom)">
                                      <p:cBhvr>
                                        <p:cTn id="15" dur="500">
                                          <p:stCondLst>
                                            <p:cond delay="0"/>
                                          </p:stCondLst>
                                        </p:cTn>
                                        <p:tgtEl>
                                          <p:spTgt spid="43011">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3011">
                                            <p:txEl>
                                              <p:pRg st="1" end="1"/>
                                            </p:txEl>
                                          </p:spTgt>
                                        </p:tgtEl>
                                        <p:attrNameLst>
                                          <p:attrName>style.visibility</p:attrName>
                                        </p:attrNameLst>
                                      </p:cBhvr>
                                      <p:to>
                                        <p:strVal val="visible"/>
                                      </p:to>
                                    </p:set>
                                    <p:animEffect transition="in" filter="slide(fromBottom)">
                                      <p:cBhvr>
                                        <p:cTn id="20" dur="500">
                                          <p:stCondLst>
                                            <p:cond delay="0"/>
                                          </p:stCondLst>
                                        </p:cTn>
                                        <p:tgtEl>
                                          <p:spTgt spid="430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1DF64006-D847-4C96-830D-0357CF8B07E1}"/>
              </a:ext>
            </a:extLst>
          </p:cNvPr>
          <p:cNvSpPr>
            <a:spLocks noGrp="1" noChangeArrowheads="1"/>
          </p:cNvSpPr>
          <p:nvPr>
            <p:ph type="title"/>
          </p:nvPr>
        </p:nvSpPr>
        <p:spPr/>
        <p:txBody>
          <a:bodyPr/>
          <a:lstStyle/>
          <a:p>
            <a:r>
              <a:rPr lang="sl-SI" altLang="sl-SI"/>
              <a:t>HIGIENA</a:t>
            </a:r>
          </a:p>
        </p:txBody>
      </p:sp>
      <p:sp>
        <p:nvSpPr>
          <p:cNvPr id="44035" name="Rectangle 3">
            <a:extLst>
              <a:ext uri="{FF2B5EF4-FFF2-40B4-BE49-F238E27FC236}">
                <a16:creationId xmlns:a16="http://schemas.microsoft.com/office/drawing/2014/main" id="{C1034711-E884-4040-BA8B-F3BF22DFADCE}"/>
              </a:ext>
            </a:extLst>
          </p:cNvPr>
          <p:cNvSpPr>
            <a:spLocks noGrp="1" noChangeArrowheads="1"/>
          </p:cNvSpPr>
          <p:nvPr>
            <p:ph type="body" idx="1"/>
          </p:nvPr>
        </p:nvSpPr>
        <p:spPr/>
        <p:txBody>
          <a:bodyPr/>
          <a:lstStyle/>
          <a:p>
            <a:r>
              <a:rPr lang="sl-SI" altLang="sl-SI"/>
              <a:t>V srednjem veku so bila javna kopališča v mestu. Ampak v baroku so jih zaradi ˝spodobnosti˝ ukinili. Tako so se ljudje odnavadili umivati. V hišah skoraj ni bilo stranišč. V ta namen so rabili kar dvorišča,kakšne skrite kotičke ponekod pa tudi veža. Zaradi tega mrčes,ki je letel okoli revežev in bogatinov ni bil nič posebnega.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4034"/>
                                        </p:tgtEl>
                                        <p:attrNameLst>
                                          <p:attrName>style.visibility</p:attrName>
                                        </p:attrNameLst>
                                      </p:cBhvr>
                                      <p:to>
                                        <p:strVal val="visible"/>
                                      </p:to>
                                    </p:set>
                                    <p:animEffect transition="in" filter="fade">
                                      <p:cBhvr>
                                        <p:cTn id="7" dur="600">
                                          <p:stCondLst>
                                            <p:cond delay="0"/>
                                          </p:stCondLst>
                                        </p:cTn>
                                        <p:tgtEl>
                                          <p:spTgt spid="44034"/>
                                        </p:tgtEl>
                                      </p:cBhvr>
                                    </p:animEffect>
                                    <p:anim calcmode="lin" valueType="num">
                                      <p:cBhvr>
                                        <p:cTn id="8" dur="600" fill="hold">
                                          <p:stCondLst>
                                            <p:cond delay="0"/>
                                          </p:stCondLst>
                                        </p:cTn>
                                        <p:tgtEl>
                                          <p:spTgt spid="44034"/>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4034"/>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403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4035">
                                            <p:txEl>
                                              <p:pRg st="0" end="0"/>
                                            </p:txEl>
                                          </p:spTgt>
                                        </p:tgtEl>
                                        <p:attrNameLst>
                                          <p:attrName>style.visibility</p:attrName>
                                        </p:attrNameLst>
                                      </p:cBhvr>
                                      <p:to>
                                        <p:strVal val="visible"/>
                                      </p:to>
                                    </p:set>
                                    <p:animEffect transition="in" filter="slide(fromBottom)">
                                      <p:cBhvr>
                                        <p:cTn id="15" dur="500">
                                          <p:stCondLst>
                                            <p:cond delay="0"/>
                                          </p:stCondLst>
                                        </p:cTn>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B68A3103-4694-40D0-B84B-2FCD9ABD67AC}"/>
              </a:ext>
            </a:extLst>
          </p:cNvPr>
          <p:cNvSpPr>
            <a:spLocks noGrp="1" noChangeArrowheads="1"/>
          </p:cNvSpPr>
          <p:nvPr>
            <p:ph type="title"/>
          </p:nvPr>
        </p:nvSpPr>
        <p:spPr/>
        <p:txBody>
          <a:bodyPr/>
          <a:lstStyle/>
          <a:p>
            <a:endParaRPr lang="sl-SI" altLang="sl-SI"/>
          </a:p>
        </p:txBody>
      </p:sp>
      <p:sp>
        <p:nvSpPr>
          <p:cNvPr id="45059" name="Rectangle 3">
            <a:extLst>
              <a:ext uri="{FF2B5EF4-FFF2-40B4-BE49-F238E27FC236}">
                <a16:creationId xmlns:a16="http://schemas.microsoft.com/office/drawing/2014/main" id="{DF930D7E-495F-4E98-8B00-036070B6E050}"/>
              </a:ext>
            </a:extLst>
          </p:cNvPr>
          <p:cNvSpPr>
            <a:spLocks noGrp="1" noChangeArrowheads="1"/>
          </p:cNvSpPr>
          <p:nvPr>
            <p:ph type="body" idx="1"/>
          </p:nvPr>
        </p:nvSpPr>
        <p:spPr>
          <a:xfrm>
            <a:off x="457200" y="1268413"/>
            <a:ext cx="8229600" cy="4862512"/>
          </a:xfrm>
        </p:spPr>
        <p:txBody>
          <a:bodyPr/>
          <a:lstStyle/>
          <a:p>
            <a:r>
              <a:rPr lang="sl-SI" altLang="sl-SI"/>
              <a:t>Za barok je veljalo da njegova vrlina nista bili osebna higiena in snaga.</a:t>
            </a:r>
          </a:p>
          <a:p>
            <a:r>
              <a:rPr lang="sl-SI" altLang="sl-SI"/>
              <a:t>Vendar ni bilo povsod po Evropi enako.Npr. v Angliji so že izumili stranišča na izplakovanje z vodo. Mnoge hiše nizozemskih meščanov so že takrat bile vzor reda in čistoče.</a:t>
            </a:r>
          </a:p>
          <a:p>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nodePh="1">
                                  <p:stCondLst>
                                    <p:cond delay="0"/>
                                  </p:stCondLst>
                                  <p:endCondLst>
                                    <p:cond evt="begin" delay="0">
                                      <p:tn val="5"/>
                                    </p:cond>
                                  </p:endCondLst>
                                  <p:iterate type="lt">
                                    <p:tmPct val="10000"/>
                                  </p:iterate>
                                  <p:childTnLst>
                                    <p:set>
                                      <p:cBhvr>
                                        <p:cTn id="6" dur="1" fill="hold">
                                          <p:stCondLst>
                                            <p:cond delay="0"/>
                                          </p:stCondLst>
                                        </p:cTn>
                                        <p:tgtEl>
                                          <p:spTgt spid="45058"/>
                                        </p:tgtEl>
                                        <p:attrNameLst>
                                          <p:attrName>style.visibility</p:attrName>
                                        </p:attrNameLst>
                                      </p:cBhvr>
                                      <p:to>
                                        <p:strVal val="visible"/>
                                      </p:to>
                                    </p:set>
                                    <p:animEffect transition="in" filter="fade">
                                      <p:cBhvr>
                                        <p:cTn id="7" dur="600">
                                          <p:stCondLst>
                                            <p:cond delay="0"/>
                                          </p:stCondLst>
                                        </p:cTn>
                                        <p:tgtEl>
                                          <p:spTgt spid="45058"/>
                                        </p:tgtEl>
                                      </p:cBhvr>
                                    </p:animEffect>
                                    <p:anim calcmode="lin" valueType="num">
                                      <p:cBhvr>
                                        <p:cTn id="8" dur="600" fill="hold">
                                          <p:stCondLst>
                                            <p:cond delay="0"/>
                                          </p:stCondLst>
                                        </p:cTn>
                                        <p:tgtEl>
                                          <p:spTgt spid="45058"/>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5058"/>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5058"/>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5059">
                                            <p:txEl>
                                              <p:pRg st="0" end="0"/>
                                            </p:txEl>
                                          </p:spTgt>
                                        </p:tgtEl>
                                        <p:attrNameLst>
                                          <p:attrName>style.visibility</p:attrName>
                                        </p:attrNameLst>
                                      </p:cBhvr>
                                      <p:to>
                                        <p:strVal val="visible"/>
                                      </p:to>
                                    </p:set>
                                    <p:animEffect transition="in" filter="slide(fromBottom)">
                                      <p:cBhvr>
                                        <p:cTn id="15" dur="500">
                                          <p:stCondLst>
                                            <p:cond delay="0"/>
                                          </p:stCondLst>
                                        </p:cTn>
                                        <p:tgtEl>
                                          <p:spTgt spid="4505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5059">
                                            <p:txEl>
                                              <p:pRg st="1" end="1"/>
                                            </p:txEl>
                                          </p:spTgt>
                                        </p:tgtEl>
                                        <p:attrNameLst>
                                          <p:attrName>style.visibility</p:attrName>
                                        </p:attrNameLst>
                                      </p:cBhvr>
                                      <p:to>
                                        <p:strVal val="visible"/>
                                      </p:to>
                                    </p:set>
                                    <p:animEffect transition="in" filter="slide(fromBottom)">
                                      <p:cBhvr>
                                        <p:cTn id="20" dur="500">
                                          <p:stCondLst>
                                            <p:cond delay="0"/>
                                          </p:stCondLst>
                                        </p:cTn>
                                        <p:tgtEl>
                                          <p:spTgt spid="450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theme/theme1.xml><?xml version="1.0" encoding="utf-8"?>
<a:theme xmlns:a="http://schemas.openxmlformats.org/drawingml/2006/main" name="Bilanca">
  <a:themeElements>
    <a:clrScheme name="Bilanca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ilanca">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ilanca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ilanca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ilanca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ilanca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anca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ilanca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ilanca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ilanca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ilanca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0</TotalTime>
  <Words>667</Words>
  <Application>Microsoft Office PowerPoint</Application>
  <PresentationFormat>On-screen Show (4:3)</PresentationFormat>
  <Paragraphs>33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Tahoma</vt:lpstr>
      <vt:lpstr>Wingdings</vt:lpstr>
      <vt:lpstr>Bilanca</vt:lpstr>
      <vt:lpstr>KAKO SO ŽIVELI</vt:lpstr>
      <vt:lpstr>Splošno</vt:lpstr>
      <vt:lpstr>PowerPoint Presentation</vt:lpstr>
      <vt:lpstr>GRENKO OTROŠTVO</vt:lpstr>
      <vt:lpstr>MESTA</vt:lpstr>
      <vt:lpstr>PowerPoint Presentation</vt:lpstr>
      <vt:lpstr>PowerPoint Presentation</vt:lpstr>
      <vt:lpstr>HIGIENA</vt:lpstr>
      <vt:lpstr>PowerPoint Presentation</vt:lpstr>
      <vt:lpstr>NOVE RAZVADE</vt:lpstr>
      <vt:lpstr>PowerPoint Presentation</vt:lpstr>
      <vt:lpstr>KONEC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2019-06-03T09:17:12Z</dcterms:created>
  <dcterms:modified xsi:type="dcterms:W3CDTF">2019-06-03T09:17:12Z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